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648" r:id="rId2"/>
  </p:sldMasterIdLst>
  <p:notesMasterIdLst>
    <p:notesMasterId r:id="rId14"/>
  </p:notesMasterIdLst>
  <p:sldIdLst>
    <p:sldId id="400" r:id="rId3"/>
    <p:sldId id="401" r:id="rId4"/>
    <p:sldId id="403" r:id="rId5"/>
    <p:sldId id="404" r:id="rId6"/>
    <p:sldId id="405" r:id="rId7"/>
    <p:sldId id="402" r:id="rId8"/>
    <p:sldId id="406" r:id="rId9"/>
    <p:sldId id="395" r:id="rId10"/>
    <p:sldId id="396" r:id="rId11"/>
    <p:sldId id="397" r:id="rId12"/>
    <p:sldId id="40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52066-C139-4C38-B0D4-10946DAA8B14}" v="17" dt="2022-07-05T09:09:31.6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1" autoAdjust="0"/>
    <p:restoredTop sz="87570" autoAdjust="0"/>
  </p:normalViewPr>
  <p:slideViewPr>
    <p:cSldViewPr snapToGrid="0">
      <p:cViewPr varScale="1">
        <p:scale>
          <a:sx n="94" d="100"/>
          <a:sy n="94" d="100"/>
        </p:scale>
        <p:origin x="1308" y="108"/>
      </p:cViewPr>
      <p:guideLst/>
    </p:cSldViewPr>
  </p:slideViewPr>
  <p:notesTextViewPr>
    <p:cViewPr>
      <p:scale>
        <a:sx n="1" d="1"/>
        <a:sy n="1" d="1"/>
      </p:scale>
      <p:origin x="0" y="0"/>
    </p:cViewPr>
  </p:notesTextViewPr>
  <p:sorterViewPr>
    <p:cViewPr>
      <p:scale>
        <a:sx n="100" d="100"/>
        <a:sy n="100" d="100"/>
      </p:scale>
      <p:origin x="0" y="-23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 Capuzzo (Cefas)" userId="2da17a47-3aaa-4888-8bcf-f4cca9f7e598" providerId="ADAL" clId="{42B52066-C139-4C38-B0D4-10946DAA8B14}"/>
    <pc:docChg chg="custSel addSld delSld modSld sldOrd addMainMaster delMainMaster modShowInfo">
      <pc:chgData name="Elisa Capuzzo (Cefas)" userId="2da17a47-3aaa-4888-8bcf-f4cca9f7e598" providerId="ADAL" clId="{42B52066-C139-4C38-B0D4-10946DAA8B14}" dt="2022-07-05T10:39:53.825" v="490" actId="20577"/>
      <pc:docMkLst>
        <pc:docMk/>
      </pc:docMkLst>
      <pc:sldChg chg="del">
        <pc:chgData name="Elisa Capuzzo (Cefas)" userId="2da17a47-3aaa-4888-8bcf-f4cca9f7e598" providerId="ADAL" clId="{42B52066-C139-4C38-B0D4-10946DAA8B14}" dt="2022-07-04T19:55:52.002" v="57" actId="47"/>
        <pc:sldMkLst>
          <pc:docMk/>
          <pc:sldMk cId="3611728887" sldId="259"/>
        </pc:sldMkLst>
      </pc:sldChg>
      <pc:sldChg chg="del ord">
        <pc:chgData name="Elisa Capuzzo (Cefas)" userId="2da17a47-3aaa-4888-8bcf-f4cca9f7e598" providerId="ADAL" clId="{42B52066-C139-4C38-B0D4-10946DAA8B14}" dt="2022-07-04T20:09:24.871" v="147" actId="47"/>
        <pc:sldMkLst>
          <pc:docMk/>
          <pc:sldMk cId="303840814" sldId="279"/>
        </pc:sldMkLst>
      </pc:sldChg>
      <pc:sldChg chg="del ord">
        <pc:chgData name="Elisa Capuzzo (Cefas)" userId="2da17a47-3aaa-4888-8bcf-f4cca9f7e598" providerId="ADAL" clId="{42B52066-C139-4C38-B0D4-10946DAA8B14}" dt="2022-07-04T20:10:10.027" v="237" actId="47"/>
        <pc:sldMkLst>
          <pc:docMk/>
          <pc:sldMk cId="386163102" sldId="280"/>
        </pc:sldMkLst>
      </pc:sldChg>
      <pc:sldChg chg="del">
        <pc:chgData name="Elisa Capuzzo (Cefas)" userId="2da17a47-3aaa-4888-8bcf-f4cca9f7e598" providerId="ADAL" clId="{42B52066-C139-4C38-B0D4-10946DAA8B14}" dt="2022-07-04T19:54:07.414" v="8" actId="47"/>
        <pc:sldMkLst>
          <pc:docMk/>
          <pc:sldMk cId="3863611631" sldId="283"/>
        </pc:sldMkLst>
      </pc:sldChg>
      <pc:sldChg chg="del">
        <pc:chgData name="Elisa Capuzzo (Cefas)" userId="2da17a47-3aaa-4888-8bcf-f4cca9f7e598" providerId="ADAL" clId="{42B52066-C139-4C38-B0D4-10946DAA8B14}" dt="2022-07-04T20:17:04.542" v="344" actId="47"/>
        <pc:sldMkLst>
          <pc:docMk/>
          <pc:sldMk cId="3734979089" sldId="284"/>
        </pc:sldMkLst>
      </pc:sldChg>
      <pc:sldChg chg="del">
        <pc:chgData name="Elisa Capuzzo (Cefas)" userId="2da17a47-3aaa-4888-8bcf-f4cca9f7e598" providerId="ADAL" clId="{42B52066-C139-4C38-B0D4-10946DAA8B14}" dt="2022-07-04T20:17:41.652" v="353" actId="47"/>
        <pc:sldMkLst>
          <pc:docMk/>
          <pc:sldMk cId="1713077937" sldId="289"/>
        </pc:sldMkLst>
      </pc:sldChg>
      <pc:sldChg chg="del">
        <pc:chgData name="Elisa Capuzzo (Cefas)" userId="2da17a47-3aaa-4888-8bcf-f4cca9f7e598" providerId="ADAL" clId="{42B52066-C139-4C38-B0D4-10946DAA8B14}" dt="2022-07-04T20:17:07.078" v="345" actId="47"/>
        <pc:sldMkLst>
          <pc:docMk/>
          <pc:sldMk cId="253090678" sldId="291"/>
        </pc:sldMkLst>
      </pc:sldChg>
      <pc:sldChg chg="del">
        <pc:chgData name="Elisa Capuzzo (Cefas)" userId="2da17a47-3aaa-4888-8bcf-f4cca9f7e598" providerId="ADAL" clId="{42B52066-C139-4C38-B0D4-10946DAA8B14}" dt="2022-07-04T19:57:01.004" v="61" actId="47"/>
        <pc:sldMkLst>
          <pc:docMk/>
          <pc:sldMk cId="2389557994" sldId="379"/>
        </pc:sldMkLst>
      </pc:sldChg>
      <pc:sldChg chg="del">
        <pc:chgData name="Elisa Capuzzo (Cefas)" userId="2da17a47-3aaa-4888-8bcf-f4cca9f7e598" providerId="ADAL" clId="{42B52066-C139-4C38-B0D4-10946DAA8B14}" dt="2022-07-04T20:17:08.048" v="346" actId="47"/>
        <pc:sldMkLst>
          <pc:docMk/>
          <pc:sldMk cId="3758267440" sldId="383"/>
        </pc:sldMkLst>
      </pc:sldChg>
      <pc:sldChg chg="del">
        <pc:chgData name="Elisa Capuzzo (Cefas)" userId="2da17a47-3aaa-4888-8bcf-f4cca9f7e598" providerId="ADAL" clId="{42B52066-C139-4C38-B0D4-10946DAA8B14}" dt="2022-07-04T20:17:09.767" v="347" actId="47"/>
        <pc:sldMkLst>
          <pc:docMk/>
          <pc:sldMk cId="2736056075" sldId="384"/>
        </pc:sldMkLst>
      </pc:sldChg>
      <pc:sldChg chg="del">
        <pc:chgData name="Elisa Capuzzo (Cefas)" userId="2da17a47-3aaa-4888-8bcf-f4cca9f7e598" providerId="ADAL" clId="{42B52066-C139-4C38-B0D4-10946DAA8B14}" dt="2022-07-04T20:17:10.600" v="348" actId="47"/>
        <pc:sldMkLst>
          <pc:docMk/>
          <pc:sldMk cId="4170600587" sldId="385"/>
        </pc:sldMkLst>
      </pc:sldChg>
      <pc:sldChg chg="del">
        <pc:chgData name="Elisa Capuzzo (Cefas)" userId="2da17a47-3aaa-4888-8bcf-f4cca9f7e598" providerId="ADAL" clId="{42B52066-C139-4C38-B0D4-10946DAA8B14}" dt="2022-07-04T20:12:36.916" v="287" actId="47"/>
        <pc:sldMkLst>
          <pc:docMk/>
          <pc:sldMk cId="4103478922" sldId="386"/>
        </pc:sldMkLst>
      </pc:sldChg>
      <pc:sldChg chg="del">
        <pc:chgData name="Elisa Capuzzo (Cefas)" userId="2da17a47-3aaa-4888-8bcf-f4cca9f7e598" providerId="ADAL" clId="{42B52066-C139-4C38-B0D4-10946DAA8B14}" dt="2022-07-04T20:12:39.938" v="288" actId="47"/>
        <pc:sldMkLst>
          <pc:docMk/>
          <pc:sldMk cId="458845226" sldId="387"/>
        </pc:sldMkLst>
      </pc:sldChg>
      <pc:sldChg chg="del">
        <pc:chgData name="Elisa Capuzzo (Cefas)" userId="2da17a47-3aaa-4888-8bcf-f4cca9f7e598" providerId="ADAL" clId="{42B52066-C139-4C38-B0D4-10946DAA8B14}" dt="2022-07-04T20:12:41.996" v="289" actId="47"/>
        <pc:sldMkLst>
          <pc:docMk/>
          <pc:sldMk cId="1271040884" sldId="388"/>
        </pc:sldMkLst>
      </pc:sldChg>
      <pc:sldChg chg="del">
        <pc:chgData name="Elisa Capuzzo (Cefas)" userId="2da17a47-3aaa-4888-8bcf-f4cca9f7e598" providerId="ADAL" clId="{42B52066-C139-4C38-B0D4-10946DAA8B14}" dt="2022-07-04T20:12:43.528" v="290" actId="47"/>
        <pc:sldMkLst>
          <pc:docMk/>
          <pc:sldMk cId="1141069301" sldId="389"/>
        </pc:sldMkLst>
      </pc:sldChg>
      <pc:sldChg chg="del">
        <pc:chgData name="Elisa Capuzzo (Cefas)" userId="2da17a47-3aaa-4888-8bcf-f4cca9f7e598" providerId="ADAL" clId="{42B52066-C139-4C38-B0D4-10946DAA8B14}" dt="2022-07-04T20:12:44.523" v="291" actId="47"/>
        <pc:sldMkLst>
          <pc:docMk/>
          <pc:sldMk cId="4276054871" sldId="390"/>
        </pc:sldMkLst>
      </pc:sldChg>
      <pc:sldChg chg="del">
        <pc:chgData name="Elisa Capuzzo (Cefas)" userId="2da17a47-3aaa-4888-8bcf-f4cca9f7e598" providerId="ADAL" clId="{42B52066-C139-4C38-B0D4-10946DAA8B14}" dt="2022-07-04T20:12:47.195" v="292" actId="47"/>
        <pc:sldMkLst>
          <pc:docMk/>
          <pc:sldMk cId="3921090214" sldId="391"/>
        </pc:sldMkLst>
      </pc:sldChg>
      <pc:sldChg chg="del">
        <pc:chgData name="Elisa Capuzzo (Cefas)" userId="2da17a47-3aaa-4888-8bcf-f4cca9f7e598" providerId="ADAL" clId="{42B52066-C139-4C38-B0D4-10946DAA8B14}" dt="2022-07-04T20:12:32.192" v="286" actId="47"/>
        <pc:sldMkLst>
          <pc:docMk/>
          <pc:sldMk cId="3434285613" sldId="393"/>
        </pc:sldMkLst>
      </pc:sldChg>
      <pc:sldChg chg="del">
        <pc:chgData name="Elisa Capuzzo (Cefas)" userId="2da17a47-3aaa-4888-8bcf-f4cca9f7e598" providerId="ADAL" clId="{42B52066-C139-4C38-B0D4-10946DAA8B14}" dt="2022-07-04T20:15:42.081" v="342" actId="47"/>
        <pc:sldMkLst>
          <pc:docMk/>
          <pc:sldMk cId="4132892551" sldId="394"/>
        </pc:sldMkLst>
      </pc:sldChg>
      <pc:sldChg chg="addSp delSp modSp mod modNotesTx">
        <pc:chgData name="Elisa Capuzzo (Cefas)" userId="2da17a47-3aaa-4888-8bcf-f4cca9f7e598" providerId="ADAL" clId="{42B52066-C139-4C38-B0D4-10946DAA8B14}" dt="2022-07-05T10:39:53.825" v="490" actId="20577"/>
        <pc:sldMkLst>
          <pc:docMk/>
          <pc:sldMk cId="2712474457" sldId="395"/>
        </pc:sldMkLst>
        <pc:spChg chg="del">
          <ac:chgData name="Elisa Capuzzo (Cefas)" userId="2da17a47-3aaa-4888-8bcf-f4cca9f7e598" providerId="ADAL" clId="{42B52066-C139-4C38-B0D4-10946DAA8B14}" dt="2022-07-04T20:16:53.300" v="343" actId="478"/>
          <ac:spMkLst>
            <pc:docMk/>
            <pc:sldMk cId="2712474457" sldId="395"/>
            <ac:spMk id="5" creationId="{A89C53D0-B2D7-42E0-9CC8-4880B9529F58}"/>
          </ac:spMkLst>
        </pc:spChg>
        <pc:spChg chg="add del mod">
          <ac:chgData name="Elisa Capuzzo (Cefas)" userId="2da17a47-3aaa-4888-8bcf-f4cca9f7e598" providerId="ADAL" clId="{42B52066-C139-4C38-B0D4-10946DAA8B14}" dt="2022-07-05T09:09:34.364" v="487" actId="478"/>
          <ac:spMkLst>
            <pc:docMk/>
            <pc:sldMk cId="2712474457" sldId="395"/>
            <ac:spMk id="13" creationId="{7C706DA2-EE98-6B29-11DA-B201D853A4F4}"/>
          </ac:spMkLst>
        </pc:spChg>
      </pc:sldChg>
      <pc:sldChg chg="delSp modSp mod">
        <pc:chgData name="Elisa Capuzzo (Cefas)" userId="2da17a47-3aaa-4888-8bcf-f4cca9f7e598" providerId="ADAL" clId="{42B52066-C139-4C38-B0D4-10946DAA8B14}" dt="2022-07-04T20:17:37.745" v="352" actId="478"/>
        <pc:sldMkLst>
          <pc:docMk/>
          <pc:sldMk cId="1386406212" sldId="396"/>
        </pc:sldMkLst>
        <pc:spChg chg="del">
          <ac:chgData name="Elisa Capuzzo (Cefas)" userId="2da17a47-3aaa-4888-8bcf-f4cca9f7e598" providerId="ADAL" clId="{42B52066-C139-4C38-B0D4-10946DAA8B14}" dt="2022-07-04T20:17:37.745" v="352" actId="478"/>
          <ac:spMkLst>
            <pc:docMk/>
            <pc:sldMk cId="1386406212" sldId="396"/>
            <ac:spMk id="5" creationId="{A89C53D0-B2D7-42E0-9CC8-4880B9529F58}"/>
          </ac:spMkLst>
        </pc:spChg>
        <pc:picChg chg="mod">
          <ac:chgData name="Elisa Capuzzo (Cefas)" userId="2da17a47-3aaa-4888-8bcf-f4cca9f7e598" providerId="ADAL" clId="{42B52066-C139-4C38-B0D4-10946DAA8B14}" dt="2022-07-04T20:17:22.392" v="350" actId="1076"/>
          <ac:picMkLst>
            <pc:docMk/>
            <pc:sldMk cId="1386406212" sldId="396"/>
            <ac:picMk id="18" creationId="{08AB1D32-0DDA-4B50-8FB8-55496CAA0426}"/>
          </ac:picMkLst>
        </pc:picChg>
      </pc:sldChg>
      <pc:sldChg chg="delSp mod">
        <pc:chgData name="Elisa Capuzzo (Cefas)" userId="2da17a47-3aaa-4888-8bcf-f4cca9f7e598" providerId="ADAL" clId="{42B52066-C139-4C38-B0D4-10946DAA8B14}" dt="2022-07-04T20:17:27.550" v="351" actId="478"/>
        <pc:sldMkLst>
          <pc:docMk/>
          <pc:sldMk cId="762912104" sldId="397"/>
        </pc:sldMkLst>
        <pc:spChg chg="del">
          <ac:chgData name="Elisa Capuzzo (Cefas)" userId="2da17a47-3aaa-4888-8bcf-f4cca9f7e598" providerId="ADAL" clId="{42B52066-C139-4C38-B0D4-10946DAA8B14}" dt="2022-07-04T20:17:27.550" v="351" actId="478"/>
          <ac:spMkLst>
            <pc:docMk/>
            <pc:sldMk cId="762912104" sldId="397"/>
            <ac:spMk id="5" creationId="{A89C53D0-B2D7-42E0-9CC8-4880B9529F58}"/>
          </ac:spMkLst>
        </pc:spChg>
      </pc:sldChg>
      <pc:sldChg chg="del">
        <pc:chgData name="Elisa Capuzzo (Cefas)" userId="2da17a47-3aaa-4888-8bcf-f4cca9f7e598" providerId="ADAL" clId="{42B52066-C139-4C38-B0D4-10946DAA8B14}" dt="2022-07-04T20:17:42.655" v="354" actId="47"/>
        <pc:sldMkLst>
          <pc:docMk/>
          <pc:sldMk cId="1495186401" sldId="399"/>
        </pc:sldMkLst>
      </pc:sldChg>
      <pc:sldChg chg="add ord">
        <pc:chgData name="Elisa Capuzzo (Cefas)" userId="2da17a47-3aaa-4888-8bcf-f4cca9f7e598" providerId="ADAL" clId="{42B52066-C139-4C38-B0D4-10946DAA8B14}" dt="2022-07-04T19:54:03.149" v="7"/>
        <pc:sldMkLst>
          <pc:docMk/>
          <pc:sldMk cId="2848598417" sldId="400"/>
        </pc:sldMkLst>
      </pc:sldChg>
      <pc:sldChg chg="addSp modSp add mod">
        <pc:chgData name="Elisa Capuzzo (Cefas)" userId="2da17a47-3aaa-4888-8bcf-f4cca9f7e598" providerId="ADAL" clId="{42B52066-C139-4C38-B0D4-10946DAA8B14}" dt="2022-07-05T09:40:11.358" v="489" actId="1076"/>
        <pc:sldMkLst>
          <pc:docMk/>
          <pc:sldMk cId="1857826300" sldId="401"/>
        </pc:sldMkLst>
        <pc:spChg chg="add mod">
          <ac:chgData name="Elisa Capuzzo (Cefas)" userId="2da17a47-3aaa-4888-8bcf-f4cca9f7e598" providerId="ADAL" clId="{42B52066-C139-4C38-B0D4-10946DAA8B14}" dt="2022-07-05T09:09:09.601" v="480" actId="1076"/>
          <ac:spMkLst>
            <pc:docMk/>
            <pc:sldMk cId="1857826300" sldId="401"/>
            <ac:spMk id="2" creationId="{506F814B-FB72-8894-A449-45A94B5FED12}"/>
          </ac:spMkLst>
        </pc:spChg>
        <pc:spChg chg="mod">
          <ac:chgData name="Elisa Capuzzo (Cefas)" userId="2da17a47-3aaa-4888-8bcf-f4cca9f7e598" providerId="ADAL" clId="{42B52066-C139-4C38-B0D4-10946DAA8B14}" dt="2022-07-05T09:40:11.358" v="489" actId="1076"/>
          <ac:spMkLst>
            <pc:docMk/>
            <pc:sldMk cId="1857826300" sldId="401"/>
            <ac:spMk id="26" creationId="{D6C41F51-B9AB-75A8-AAC7-F429BA4E6548}"/>
          </ac:spMkLst>
        </pc:spChg>
      </pc:sldChg>
      <pc:sldChg chg="addSp delSp modSp add mod">
        <pc:chgData name="Elisa Capuzzo (Cefas)" userId="2da17a47-3aaa-4888-8bcf-f4cca9f7e598" providerId="ADAL" clId="{42B52066-C139-4C38-B0D4-10946DAA8B14}" dt="2022-07-05T09:09:25.257" v="484"/>
        <pc:sldMkLst>
          <pc:docMk/>
          <pc:sldMk cId="2384093114" sldId="402"/>
        </pc:sldMkLst>
        <pc:spChg chg="del">
          <ac:chgData name="Elisa Capuzzo (Cefas)" userId="2da17a47-3aaa-4888-8bcf-f4cca9f7e598" providerId="ADAL" clId="{42B52066-C139-4C38-B0D4-10946DAA8B14}" dt="2022-07-04T20:10:45.946" v="271" actId="478"/>
          <ac:spMkLst>
            <pc:docMk/>
            <pc:sldMk cId="2384093114" sldId="402"/>
            <ac:spMk id="2" creationId="{BD0FAF7E-C924-3D8B-B9DB-D42822612F3E}"/>
          </ac:spMkLst>
        </pc:spChg>
        <pc:spChg chg="mod">
          <ac:chgData name="Elisa Capuzzo (Cefas)" userId="2da17a47-3aaa-4888-8bcf-f4cca9f7e598" providerId="ADAL" clId="{42B52066-C139-4C38-B0D4-10946DAA8B14}" dt="2022-07-04T20:10:37.815" v="269" actId="20577"/>
          <ac:spMkLst>
            <pc:docMk/>
            <pc:sldMk cId="2384093114" sldId="402"/>
            <ac:spMk id="8" creationId="{732CF08E-2DAA-6B0F-90AB-CBB045A40036}"/>
          </ac:spMkLst>
        </pc:spChg>
        <pc:spChg chg="mod">
          <ac:chgData name="Elisa Capuzzo (Cefas)" userId="2da17a47-3aaa-4888-8bcf-f4cca9f7e598" providerId="ADAL" clId="{42B52066-C139-4C38-B0D4-10946DAA8B14}" dt="2022-07-04T20:11:38.541" v="282" actId="1076"/>
          <ac:spMkLst>
            <pc:docMk/>
            <pc:sldMk cId="2384093114" sldId="402"/>
            <ac:spMk id="15" creationId="{2D54C119-730C-61A8-D2BF-50F252F3021A}"/>
          </ac:spMkLst>
        </pc:spChg>
        <pc:spChg chg="del">
          <ac:chgData name="Elisa Capuzzo (Cefas)" userId="2da17a47-3aaa-4888-8bcf-f4cca9f7e598" providerId="ADAL" clId="{42B52066-C139-4C38-B0D4-10946DAA8B14}" dt="2022-07-04T20:11:00.652" v="274" actId="478"/>
          <ac:spMkLst>
            <pc:docMk/>
            <pc:sldMk cId="2384093114" sldId="402"/>
            <ac:spMk id="16" creationId="{72AA8D65-54C0-093A-BEA2-9457F5981E39}"/>
          </ac:spMkLst>
        </pc:spChg>
        <pc:spChg chg="del">
          <ac:chgData name="Elisa Capuzzo (Cefas)" userId="2da17a47-3aaa-4888-8bcf-f4cca9f7e598" providerId="ADAL" clId="{42B52066-C139-4C38-B0D4-10946DAA8B14}" dt="2022-07-04T20:10:51.902" v="272" actId="478"/>
          <ac:spMkLst>
            <pc:docMk/>
            <pc:sldMk cId="2384093114" sldId="402"/>
            <ac:spMk id="17" creationId="{F6F65D5B-D4C3-2BFF-C839-31AD338CA8C4}"/>
          </ac:spMkLst>
        </pc:spChg>
        <pc:spChg chg="del">
          <ac:chgData name="Elisa Capuzzo (Cefas)" userId="2da17a47-3aaa-4888-8bcf-f4cca9f7e598" providerId="ADAL" clId="{42B52066-C139-4C38-B0D4-10946DAA8B14}" dt="2022-07-04T20:10:51.902" v="272" actId="478"/>
          <ac:spMkLst>
            <pc:docMk/>
            <pc:sldMk cId="2384093114" sldId="402"/>
            <ac:spMk id="19" creationId="{0A943C97-1326-3680-B39C-76F3F965939F}"/>
          </ac:spMkLst>
        </pc:spChg>
        <pc:spChg chg="del">
          <ac:chgData name="Elisa Capuzzo (Cefas)" userId="2da17a47-3aaa-4888-8bcf-f4cca9f7e598" providerId="ADAL" clId="{42B52066-C139-4C38-B0D4-10946DAA8B14}" dt="2022-07-04T20:10:43.036" v="270" actId="478"/>
          <ac:spMkLst>
            <pc:docMk/>
            <pc:sldMk cId="2384093114" sldId="402"/>
            <ac:spMk id="20" creationId="{23C86441-EF45-B2A5-B0A3-E80CD4EBA734}"/>
          </ac:spMkLst>
        </pc:spChg>
        <pc:spChg chg="mod">
          <ac:chgData name="Elisa Capuzzo (Cefas)" userId="2da17a47-3aaa-4888-8bcf-f4cca9f7e598" providerId="ADAL" clId="{42B52066-C139-4C38-B0D4-10946DAA8B14}" dt="2022-07-04T20:10:57.694" v="273" actId="14100"/>
          <ac:spMkLst>
            <pc:docMk/>
            <pc:sldMk cId="2384093114" sldId="402"/>
            <ac:spMk id="21" creationId="{070912A7-6E20-8F82-E53B-0D4E301ED2DB}"/>
          </ac:spMkLst>
        </pc:spChg>
        <pc:spChg chg="add mod">
          <ac:chgData name="Elisa Capuzzo (Cefas)" userId="2da17a47-3aaa-4888-8bcf-f4cca9f7e598" providerId="ADAL" clId="{42B52066-C139-4C38-B0D4-10946DAA8B14}" dt="2022-07-05T09:09:25.257" v="484"/>
          <ac:spMkLst>
            <pc:docMk/>
            <pc:sldMk cId="2384093114" sldId="402"/>
            <ac:spMk id="22" creationId="{585C954D-3CDE-B565-1C52-58FF4904971B}"/>
          </ac:spMkLst>
        </pc:spChg>
        <pc:spChg chg="mod">
          <ac:chgData name="Elisa Capuzzo (Cefas)" userId="2da17a47-3aaa-4888-8bcf-f4cca9f7e598" providerId="ADAL" clId="{42B52066-C139-4C38-B0D4-10946DAA8B14}" dt="2022-07-04T20:11:46.930" v="284" actId="1076"/>
          <ac:spMkLst>
            <pc:docMk/>
            <pc:sldMk cId="2384093114" sldId="402"/>
            <ac:spMk id="24" creationId="{E6E94CD8-4558-55A5-472C-E4699B7B21A2}"/>
          </ac:spMkLst>
        </pc:spChg>
        <pc:picChg chg="del">
          <ac:chgData name="Elisa Capuzzo (Cefas)" userId="2da17a47-3aaa-4888-8bcf-f4cca9f7e598" providerId="ADAL" clId="{42B52066-C139-4C38-B0D4-10946DAA8B14}" dt="2022-07-04T20:10:51.902" v="272" actId="478"/>
          <ac:picMkLst>
            <pc:docMk/>
            <pc:sldMk cId="2384093114" sldId="402"/>
            <ac:picMk id="18" creationId="{0AD760AC-DA3A-22C6-619B-981D76DA88C6}"/>
          </ac:picMkLst>
        </pc:picChg>
        <pc:picChg chg="mod">
          <ac:chgData name="Elisa Capuzzo (Cefas)" userId="2da17a47-3aaa-4888-8bcf-f4cca9f7e598" providerId="ADAL" clId="{42B52066-C139-4C38-B0D4-10946DAA8B14}" dt="2022-07-04T20:11:50.688" v="285" actId="1076"/>
          <ac:picMkLst>
            <pc:docMk/>
            <pc:sldMk cId="2384093114" sldId="402"/>
            <ac:picMk id="23" creationId="{F5E0E5C8-5DB2-2972-4F8C-C0CD1B12B6A1}"/>
          </ac:picMkLst>
        </pc:picChg>
      </pc:sldChg>
      <pc:sldChg chg="addSp delSp modSp add mod">
        <pc:chgData name="Elisa Capuzzo (Cefas)" userId="2da17a47-3aaa-4888-8bcf-f4cca9f7e598" providerId="ADAL" clId="{42B52066-C139-4C38-B0D4-10946DAA8B14}" dt="2022-07-05T09:09:16.431" v="481"/>
        <pc:sldMkLst>
          <pc:docMk/>
          <pc:sldMk cId="1883877162" sldId="403"/>
        </pc:sldMkLst>
        <pc:spChg chg="mod">
          <ac:chgData name="Elisa Capuzzo (Cefas)" userId="2da17a47-3aaa-4888-8bcf-f4cca9f7e598" providerId="ADAL" clId="{42B52066-C139-4C38-B0D4-10946DAA8B14}" dt="2022-07-04T19:55:13.120" v="34" actId="20577"/>
          <ac:spMkLst>
            <pc:docMk/>
            <pc:sldMk cId="1883877162" sldId="403"/>
            <ac:spMk id="8" creationId="{51C00283-02AB-DCD9-7946-5C33172E5148}"/>
          </ac:spMkLst>
        </pc:spChg>
        <pc:spChg chg="del">
          <ac:chgData name="Elisa Capuzzo (Cefas)" userId="2da17a47-3aaa-4888-8bcf-f4cca9f7e598" providerId="ADAL" clId="{42B52066-C139-4C38-B0D4-10946DAA8B14}" dt="2022-07-04T19:54:52.606" v="11" actId="478"/>
          <ac:spMkLst>
            <pc:docMk/>
            <pc:sldMk cId="1883877162" sldId="403"/>
            <ac:spMk id="26" creationId="{D6C41F51-B9AB-75A8-AAC7-F429BA4E6548}"/>
          </ac:spMkLst>
        </pc:spChg>
        <pc:spChg chg="add mod">
          <ac:chgData name="Elisa Capuzzo (Cefas)" userId="2da17a47-3aaa-4888-8bcf-f4cca9f7e598" providerId="ADAL" clId="{42B52066-C139-4C38-B0D4-10946DAA8B14}" dt="2022-07-05T09:09:16.431" v="481"/>
          <ac:spMkLst>
            <pc:docMk/>
            <pc:sldMk cId="1883877162" sldId="403"/>
            <ac:spMk id="41" creationId="{727C8326-7707-CC1E-534D-EAEAD7671544}"/>
          </ac:spMkLst>
        </pc:spChg>
        <pc:grpChg chg="del">
          <ac:chgData name="Elisa Capuzzo (Cefas)" userId="2da17a47-3aaa-4888-8bcf-f4cca9f7e598" providerId="ADAL" clId="{42B52066-C139-4C38-B0D4-10946DAA8B14}" dt="2022-07-04T19:54:49.620" v="10" actId="478"/>
          <ac:grpSpMkLst>
            <pc:docMk/>
            <pc:sldMk cId="1883877162" sldId="403"/>
            <ac:grpSpMk id="13" creationId="{6B990086-AF54-3036-DB4F-D7CC36A5CEF4}"/>
          </ac:grpSpMkLst>
        </pc:grpChg>
        <pc:grpChg chg="add mod">
          <ac:chgData name="Elisa Capuzzo (Cefas)" userId="2da17a47-3aaa-4888-8bcf-f4cca9f7e598" providerId="ADAL" clId="{42B52066-C139-4C38-B0D4-10946DAA8B14}" dt="2022-07-04T19:55:39.596" v="56"/>
          <ac:grpSpMkLst>
            <pc:docMk/>
            <pc:sldMk cId="1883877162" sldId="403"/>
            <ac:grpSpMk id="30" creationId="{407BE984-2A41-93D3-77C8-83B9AAA0571D}"/>
          </ac:grpSpMkLst>
        </pc:grpChg>
        <pc:picChg chg="del">
          <ac:chgData name="Elisa Capuzzo (Cefas)" userId="2da17a47-3aaa-4888-8bcf-f4cca9f7e598" providerId="ADAL" clId="{42B52066-C139-4C38-B0D4-10946DAA8B14}" dt="2022-07-04T19:54:54.336" v="12" actId="478"/>
          <ac:picMkLst>
            <pc:docMk/>
            <pc:sldMk cId="1883877162" sldId="403"/>
            <ac:picMk id="10" creationId="{43EE0111-DB52-54A8-972F-4D968B2C96A4}"/>
          </ac:picMkLst>
        </pc:picChg>
        <pc:picChg chg="add mod">
          <ac:chgData name="Elisa Capuzzo (Cefas)" userId="2da17a47-3aaa-4888-8bcf-f4cca9f7e598" providerId="ADAL" clId="{42B52066-C139-4C38-B0D4-10946DAA8B14}" dt="2022-07-04T19:55:39.596" v="56"/>
          <ac:picMkLst>
            <pc:docMk/>
            <pc:sldMk cId="1883877162" sldId="403"/>
            <ac:picMk id="27" creationId="{4433D5BA-CB8E-B0D5-8ACD-712B5498ADC0}"/>
          </ac:picMkLst>
        </pc:picChg>
        <pc:picChg chg="add mod">
          <ac:chgData name="Elisa Capuzzo (Cefas)" userId="2da17a47-3aaa-4888-8bcf-f4cca9f7e598" providerId="ADAL" clId="{42B52066-C139-4C38-B0D4-10946DAA8B14}" dt="2022-07-04T19:55:39.596" v="56"/>
          <ac:picMkLst>
            <pc:docMk/>
            <pc:sldMk cId="1883877162" sldId="403"/>
            <ac:picMk id="28" creationId="{63AFF3A8-C3E2-2BC0-DF7F-A6DAE819934E}"/>
          </ac:picMkLst>
        </pc:picChg>
        <pc:picChg chg="add mod">
          <ac:chgData name="Elisa Capuzzo (Cefas)" userId="2da17a47-3aaa-4888-8bcf-f4cca9f7e598" providerId="ADAL" clId="{42B52066-C139-4C38-B0D4-10946DAA8B14}" dt="2022-07-04T19:55:39.596" v="56"/>
          <ac:picMkLst>
            <pc:docMk/>
            <pc:sldMk cId="1883877162" sldId="403"/>
            <ac:picMk id="29" creationId="{8D8B02D3-5A4A-D55C-979F-9EC6C376344B}"/>
          </ac:picMkLst>
        </pc:picChg>
        <pc:picChg chg="mod">
          <ac:chgData name="Elisa Capuzzo (Cefas)" userId="2da17a47-3aaa-4888-8bcf-f4cca9f7e598" providerId="ADAL" clId="{42B52066-C139-4C38-B0D4-10946DAA8B14}" dt="2022-07-04T19:55:39.596" v="56"/>
          <ac:picMkLst>
            <pc:docMk/>
            <pc:sldMk cId="1883877162" sldId="403"/>
            <ac:picMk id="31" creationId="{55456179-244A-F4EB-2480-550C466A09DB}"/>
          </ac:picMkLst>
        </pc:picChg>
        <pc:picChg chg="mod">
          <ac:chgData name="Elisa Capuzzo (Cefas)" userId="2da17a47-3aaa-4888-8bcf-f4cca9f7e598" providerId="ADAL" clId="{42B52066-C139-4C38-B0D4-10946DAA8B14}" dt="2022-07-04T19:55:39.596" v="56"/>
          <ac:picMkLst>
            <pc:docMk/>
            <pc:sldMk cId="1883877162" sldId="403"/>
            <ac:picMk id="32" creationId="{BFEC132D-9EC3-94E9-2A30-CA73615E5EEF}"/>
          </ac:picMkLst>
        </pc:picChg>
        <pc:picChg chg="add mod">
          <ac:chgData name="Elisa Capuzzo (Cefas)" userId="2da17a47-3aaa-4888-8bcf-f4cca9f7e598" providerId="ADAL" clId="{42B52066-C139-4C38-B0D4-10946DAA8B14}" dt="2022-07-04T19:55:39.596" v="56"/>
          <ac:picMkLst>
            <pc:docMk/>
            <pc:sldMk cId="1883877162" sldId="403"/>
            <ac:picMk id="33" creationId="{D5722032-23C5-6433-F8D9-631747668D25}"/>
          </ac:picMkLst>
        </pc:picChg>
        <pc:picChg chg="add mod">
          <ac:chgData name="Elisa Capuzzo (Cefas)" userId="2da17a47-3aaa-4888-8bcf-f4cca9f7e598" providerId="ADAL" clId="{42B52066-C139-4C38-B0D4-10946DAA8B14}" dt="2022-07-04T19:55:39.596" v="56"/>
          <ac:picMkLst>
            <pc:docMk/>
            <pc:sldMk cId="1883877162" sldId="403"/>
            <ac:picMk id="34" creationId="{BD3B31FB-C5FC-EFF6-E1A2-83934588B8C1}"/>
          </ac:picMkLst>
        </pc:picChg>
        <pc:picChg chg="add mod">
          <ac:chgData name="Elisa Capuzzo (Cefas)" userId="2da17a47-3aaa-4888-8bcf-f4cca9f7e598" providerId="ADAL" clId="{42B52066-C139-4C38-B0D4-10946DAA8B14}" dt="2022-07-04T19:55:39.596" v="56"/>
          <ac:picMkLst>
            <pc:docMk/>
            <pc:sldMk cId="1883877162" sldId="403"/>
            <ac:picMk id="35" creationId="{7F5FC311-B268-F5F9-82D7-40F627537BE3}"/>
          </ac:picMkLst>
        </pc:picChg>
        <pc:picChg chg="add mod">
          <ac:chgData name="Elisa Capuzzo (Cefas)" userId="2da17a47-3aaa-4888-8bcf-f4cca9f7e598" providerId="ADAL" clId="{42B52066-C139-4C38-B0D4-10946DAA8B14}" dt="2022-07-04T19:55:39.596" v="56"/>
          <ac:picMkLst>
            <pc:docMk/>
            <pc:sldMk cId="1883877162" sldId="403"/>
            <ac:picMk id="36" creationId="{070D1D0E-0C56-E6AF-83FC-32DDEBF8F928}"/>
          </ac:picMkLst>
        </pc:picChg>
        <pc:picChg chg="add mod">
          <ac:chgData name="Elisa Capuzzo (Cefas)" userId="2da17a47-3aaa-4888-8bcf-f4cca9f7e598" providerId="ADAL" clId="{42B52066-C139-4C38-B0D4-10946DAA8B14}" dt="2022-07-04T19:55:39.596" v="56"/>
          <ac:picMkLst>
            <pc:docMk/>
            <pc:sldMk cId="1883877162" sldId="403"/>
            <ac:picMk id="37" creationId="{16544F85-D792-9F9B-5E49-392F47F96905}"/>
          </ac:picMkLst>
        </pc:picChg>
        <pc:picChg chg="add mod">
          <ac:chgData name="Elisa Capuzzo (Cefas)" userId="2da17a47-3aaa-4888-8bcf-f4cca9f7e598" providerId="ADAL" clId="{42B52066-C139-4C38-B0D4-10946DAA8B14}" dt="2022-07-04T19:55:39.596" v="56"/>
          <ac:picMkLst>
            <pc:docMk/>
            <pc:sldMk cId="1883877162" sldId="403"/>
            <ac:picMk id="38" creationId="{5D3E12FB-92AC-71E8-C537-028D62794D94}"/>
          </ac:picMkLst>
        </pc:picChg>
        <pc:picChg chg="add mod">
          <ac:chgData name="Elisa Capuzzo (Cefas)" userId="2da17a47-3aaa-4888-8bcf-f4cca9f7e598" providerId="ADAL" clId="{42B52066-C139-4C38-B0D4-10946DAA8B14}" dt="2022-07-04T19:55:39.596" v="56"/>
          <ac:picMkLst>
            <pc:docMk/>
            <pc:sldMk cId="1883877162" sldId="403"/>
            <ac:picMk id="39" creationId="{EAD9D457-CED4-A3A6-10DF-431C0E64B43B}"/>
          </ac:picMkLst>
        </pc:picChg>
        <pc:picChg chg="add mod">
          <ac:chgData name="Elisa Capuzzo (Cefas)" userId="2da17a47-3aaa-4888-8bcf-f4cca9f7e598" providerId="ADAL" clId="{42B52066-C139-4C38-B0D4-10946DAA8B14}" dt="2022-07-04T19:55:39.596" v="56"/>
          <ac:picMkLst>
            <pc:docMk/>
            <pc:sldMk cId="1883877162" sldId="403"/>
            <ac:picMk id="40" creationId="{56D47A0A-DF7F-0F26-9E57-69B5671C808F}"/>
          </ac:picMkLst>
        </pc:picChg>
      </pc:sldChg>
      <pc:sldChg chg="addSp modSp add mod">
        <pc:chgData name="Elisa Capuzzo (Cefas)" userId="2da17a47-3aaa-4888-8bcf-f4cca9f7e598" providerId="ADAL" clId="{42B52066-C139-4C38-B0D4-10946DAA8B14}" dt="2022-07-05T09:09:19.203" v="482"/>
        <pc:sldMkLst>
          <pc:docMk/>
          <pc:sldMk cId="467596534" sldId="404"/>
        </pc:sldMkLst>
        <pc:spChg chg="mod">
          <ac:chgData name="Elisa Capuzzo (Cefas)" userId="2da17a47-3aaa-4888-8bcf-f4cca9f7e598" providerId="ADAL" clId="{42B52066-C139-4C38-B0D4-10946DAA8B14}" dt="2022-07-04T19:55:24.921" v="55" actId="20577"/>
          <ac:spMkLst>
            <pc:docMk/>
            <pc:sldMk cId="467596534" sldId="404"/>
            <ac:spMk id="8" creationId="{51C00283-02AB-DCD9-7946-5C33172E5148}"/>
          </ac:spMkLst>
        </pc:spChg>
        <pc:spChg chg="add mod">
          <ac:chgData name="Elisa Capuzzo (Cefas)" userId="2da17a47-3aaa-4888-8bcf-f4cca9f7e598" providerId="ADAL" clId="{42B52066-C139-4C38-B0D4-10946DAA8B14}" dt="2022-07-04T19:56:15.907" v="58"/>
          <ac:spMkLst>
            <pc:docMk/>
            <pc:sldMk cId="467596534" sldId="404"/>
            <ac:spMk id="17" creationId="{1DEFE9FD-CBB9-DC87-867B-24826DCA0531}"/>
          </ac:spMkLst>
        </pc:spChg>
        <pc:spChg chg="add mod">
          <ac:chgData name="Elisa Capuzzo (Cefas)" userId="2da17a47-3aaa-4888-8bcf-f4cca9f7e598" providerId="ADAL" clId="{42B52066-C139-4C38-B0D4-10946DAA8B14}" dt="2022-07-05T09:09:19.203" v="482"/>
          <ac:spMkLst>
            <pc:docMk/>
            <pc:sldMk cId="467596534" sldId="404"/>
            <ac:spMk id="18" creationId="{C804E12F-7313-95F7-99ED-B3EFD47D6C18}"/>
          </ac:spMkLst>
        </pc:spChg>
        <pc:picChg chg="add mod">
          <ac:chgData name="Elisa Capuzzo (Cefas)" userId="2da17a47-3aaa-4888-8bcf-f4cca9f7e598" providerId="ADAL" clId="{42B52066-C139-4C38-B0D4-10946DAA8B14}" dt="2022-07-04T19:56:15.907" v="58"/>
          <ac:picMkLst>
            <pc:docMk/>
            <pc:sldMk cId="467596534" sldId="404"/>
            <ac:picMk id="9" creationId="{A828B939-2EED-2A04-F3AB-34B846565783}"/>
          </ac:picMkLst>
        </pc:picChg>
        <pc:picChg chg="add mod">
          <ac:chgData name="Elisa Capuzzo (Cefas)" userId="2da17a47-3aaa-4888-8bcf-f4cca9f7e598" providerId="ADAL" clId="{42B52066-C139-4C38-B0D4-10946DAA8B14}" dt="2022-07-04T19:56:15.907" v="58"/>
          <ac:picMkLst>
            <pc:docMk/>
            <pc:sldMk cId="467596534" sldId="404"/>
            <ac:picMk id="10" creationId="{149FE076-BB54-34D6-2567-8D12A7D7BA52}"/>
          </ac:picMkLst>
        </pc:picChg>
        <pc:picChg chg="add mod">
          <ac:chgData name="Elisa Capuzzo (Cefas)" userId="2da17a47-3aaa-4888-8bcf-f4cca9f7e598" providerId="ADAL" clId="{42B52066-C139-4C38-B0D4-10946DAA8B14}" dt="2022-07-04T19:56:15.907" v="58"/>
          <ac:picMkLst>
            <pc:docMk/>
            <pc:sldMk cId="467596534" sldId="404"/>
            <ac:picMk id="11" creationId="{09F5106D-3931-4A9D-8C28-90B413B2ABE7}"/>
          </ac:picMkLst>
        </pc:picChg>
        <pc:picChg chg="add mod">
          <ac:chgData name="Elisa Capuzzo (Cefas)" userId="2da17a47-3aaa-4888-8bcf-f4cca9f7e598" providerId="ADAL" clId="{42B52066-C139-4C38-B0D4-10946DAA8B14}" dt="2022-07-04T19:56:15.907" v="58"/>
          <ac:picMkLst>
            <pc:docMk/>
            <pc:sldMk cId="467596534" sldId="404"/>
            <ac:picMk id="12" creationId="{01676B27-5D28-E749-EBEC-6AA4FDD6C248}"/>
          </ac:picMkLst>
        </pc:picChg>
        <pc:picChg chg="add mod">
          <ac:chgData name="Elisa Capuzzo (Cefas)" userId="2da17a47-3aaa-4888-8bcf-f4cca9f7e598" providerId="ADAL" clId="{42B52066-C139-4C38-B0D4-10946DAA8B14}" dt="2022-07-04T19:56:15.907" v="58"/>
          <ac:picMkLst>
            <pc:docMk/>
            <pc:sldMk cId="467596534" sldId="404"/>
            <ac:picMk id="13" creationId="{2DEA75E6-79D0-66E9-A133-50ED49EABB78}"/>
          </ac:picMkLst>
        </pc:picChg>
        <pc:picChg chg="add mod">
          <ac:chgData name="Elisa Capuzzo (Cefas)" userId="2da17a47-3aaa-4888-8bcf-f4cca9f7e598" providerId="ADAL" clId="{42B52066-C139-4C38-B0D4-10946DAA8B14}" dt="2022-07-04T19:56:15.907" v="58"/>
          <ac:picMkLst>
            <pc:docMk/>
            <pc:sldMk cId="467596534" sldId="404"/>
            <ac:picMk id="14" creationId="{0B006BCC-1139-6B27-2FD4-89DEE6D3DEB2}"/>
          </ac:picMkLst>
        </pc:picChg>
        <pc:picChg chg="add mod">
          <ac:chgData name="Elisa Capuzzo (Cefas)" userId="2da17a47-3aaa-4888-8bcf-f4cca9f7e598" providerId="ADAL" clId="{42B52066-C139-4C38-B0D4-10946DAA8B14}" dt="2022-07-04T19:56:15.907" v="58"/>
          <ac:picMkLst>
            <pc:docMk/>
            <pc:sldMk cId="467596534" sldId="404"/>
            <ac:picMk id="15" creationId="{45FE4C1B-58A8-23D1-DCEE-D4FEC6D4AB6C}"/>
          </ac:picMkLst>
        </pc:picChg>
        <pc:picChg chg="add mod">
          <ac:chgData name="Elisa Capuzzo (Cefas)" userId="2da17a47-3aaa-4888-8bcf-f4cca9f7e598" providerId="ADAL" clId="{42B52066-C139-4C38-B0D4-10946DAA8B14}" dt="2022-07-04T19:56:15.907" v="58"/>
          <ac:picMkLst>
            <pc:docMk/>
            <pc:sldMk cId="467596534" sldId="404"/>
            <ac:picMk id="16" creationId="{D705226D-520E-371E-3896-20ACFBD89794}"/>
          </ac:picMkLst>
        </pc:picChg>
      </pc:sldChg>
      <pc:sldChg chg="addSp delSp modSp add mod">
        <pc:chgData name="Elisa Capuzzo (Cefas)" userId="2da17a47-3aaa-4888-8bcf-f4cca9f7e598" providerId="ADAL" clId="{42B52066-C139-4C38-B0D4-10946DAA8B14}" dt="2022-07-05T09:09:22.536" v="483"/>
        <pc:sldMkLst>
          <pc:docMk/>
          <pc:sldMk cId="193496497" sldId="405"/>
        </pc:sldMkLst>
        <pc:spChg chg="mod">
          <ac:chgData name="Elisa Capuzzo (Cefas)" userId="2da17a47-3aaa-4888-8bcf-f4cca9f7e598" providerId="ADAL" clId="{42B52066-C139-4C38-B0D4-10946DAA8B14}" dt="2022-07-04T20:02:20.064" v="93" actId="20577"/>
          <ac:spMkLst>
            <pc:docMk/>
            <pc:sldMk cId="193496497" sldId="405"/>
            <ac:spMk id="8" creationId="{51C00283-02AB-DCD9-7946-5C33172E5148}"/>
          </ac:spMkLst>
        </pc:spChg>
        <pc:spChg chg="del">
          <ac:chgData name="Elisa Capuzzo (Cefas)" userId="2da17a47-3aaa-4888-8bcf-f4cca9f7e598" providerId="ADAL" clId="{42B52066-C139-4C38-B0D4-10946DAA8B14}" dt="2022-07-04T20:02:25.455" v="94" actId="478"/>
          <ac:spMkLst>
            <pc:docMk/>
            <pc:sldMk cId="193496497" sldId="405"/>
            <ac:spMk id="17" creationId="{1DEFE9FD-CBB9-DC87-867B-24826DCA0531}"/>
          </ac:spMkLst>
        </pc:spChg>
        <pc:spChg chg="add mod">
          <ac:chgData name="Elisa Capuzzo (Cefas)" userId="2da17a47-3aaa-4888-8bcf-f4cca9f7e598" providerId="ADAL" clId="{42B52066-C139-4C38-B0D4-10946DAA8B14}" dt="2022-07-04T20:10:01.478" v="236" actId="20577"/>
          <ac:spMkLst>
            <pc:docMk/>
            <pc:sldMk cId="193496497" sldId="405"/>
            <ac:spMk id="19" creationId="{3BA0D7C7-62BF-5B32-FBA3-AB6B02CD0B52}"/>
          </ac:spMkLst>
        </pc:spChg>
        <pc:spChg chg="add mod">
          <ac:chgData name="Elisa Capuzzo (Cefas)" userId="2da17a47-3aaa-4888-8bcf-f4cca9f7e598" providerId="ADAL" clId="{42B52066-C139-4C38-B0D4-10946DAA8B14}" dt="2022-07-05T09:09:22.536" v="483"/>
          <ac:spMkLst>
            <pc:docMk/>
            <pc:sldMk cId="193496497" sldId="405"/>
            <ac:spMk id="20" creationId="{0AB73E94-C74F-E0E4-5E58-32E7CF28629C}"/>
          </ac:spMkLst>
        </pc:spChg>
        <pc:picChg chg="del">
          <ac:chgData name="Elisa Capuzzo (Cefas)" userId="2da17a47-3aaa-4888-8bcf-f4cca9f7e598" providerId="ADAL" clId="{42B52066-C139-4C38-B0D4-10946DAA8B14}" dt="2022-07-04T20:02:25.455" v="94" actId="478"/>
          <ac:picMkLst>
            <pc:docMk/>
            <pc:sldMk cId="193496497" sldId="405"/>
            <ac:picMk id="9" creationId="{A828B939-2EED-2A04-F3AB-34B846565783}"/>
          </ac:picMkLst>
        </pc:picChg>
        <pc:picChg chg="del">
          <ac:chgData name="Elisa Capuzzo (Cefas)" userId="2da17a47-3aaa-4888-8bcf-f4cca9f7e598" providerId="ADAL" clId="{42B52066-C139-4C38-B0D4-10946DAA8B14}" dt="2022-07-04T20:02:25.455" v="94" actId="478"/>
          <ac:picMkLst>
            <pc:docMk/>
            <pc:sldMk cId="193496497" sldId="405"/>
            <ac:picMk id="10" creationId="{149FE076-BB54-34D6-2567-8D12A7D7BA52}"/>
          </ac:picMkLst>
        </pc:picChg>
        <pc:picChg chg="del">
          <ac:chgData name="Elisa Capuzzo (Cefas)" userId="2da17a47-3aaa-4888-8bcf-f4cca9f7e598" providerId="ADAL" clId="{42B52066-C139-4C38-B0D4-10946DAA8B14}" dt="2022-07-04T20:02:25.455" v="94" actId="478"/>
          <ac:picMkLst>
            <pc:docMk/>
            <pc:sldMk cId="193496497" sldId="405"/>
            <ac:picMk id="11" creationId="{09F5106D-3931-4A9D-8C28-90B413B2ABE7}"/>
          </ac:picMkLst>
        </pc:picChg>
        <pc:picChg chg="del">
          <ac:chgData name="Elisa Capuzzo (Cefas)" userId="2da17a47-3aaa-4888-8bcf-f4cca9f7e598" providerId="ADAL" clId="{42B52066-C139-4C38-B0D4-10946DAA8B14}" dt="2022-07-04T20:02:25.455" v="94" actId="478"/>
          <ac:picMkLst>
            <pc:docMk/>
            <pc:sldMk cId="193496497" sldId="405"/>
            <ac:picMk id="12" creationId="{01676B27-5D28-E749-EBEC-6AA4FDD6C248}"/>
          </ac:picMkLst>
        </pc:picChg>
        <pc:picChg chg="del">
          <ac:chgData name="Elisa Capuzzo (Cefas)" userId="2da17a47-3aaa-4888-8bcf-f4cca9f7e598" providerId="ADAL" clId="{42B52066-C139-4C38-B0D4-10946DAA8B14}" dt="2022-07-04T20:02:27.931" v="95" actId="478"/>
          <ac:picMkLst>
            <pc:docMk/>
            <pc:sldMk cId="193496497" sldId="405"/>
            <ac:picMk id="13" creationId="{2DEA75E6-79D0-66E9-A133-50ED49EABB78}"/>
          </ac:picMkLst>
        </pc:picChg>
        <pc:picChg chg="del">
          <ac:chgData name="Elisa Capuzzo (Cefas)" userId="2da17a47-3aaa-4888-8bcf-f4cca9f7e598" providerId="ADAL" clId="{42B52066-C139-4C38-B0D4-10946DAA8B14}" dt="2022-07-04T20:02:25.455" v="94" actId="478"/>
          <ac:picMkLst>
            <pc:docMk/>
            <pc:sldMk cId="193496497" sldId="405"/>
            <ac:picMk id="14" creationId="{0B006BCC-1139-6B27-2FD4-89DEE6D3DEB2}"/>
          </ac:picMkLst>
        </pc:picChg>
        <pc:picChg chg="del">
          <ac:chgData name="Elisa Capuzzo (Cefas)" userId="2da17a47-3aaa-4888-8bcf-f4cca9f7e598" providerId="ADAL" clId="{42B52066-C139-4C38-B0D4-10946DAA8B14}" dt="2022-07-04T20:02:25.455" v="94" actId="478"/>
          <ac:picMkLst>
            <pc:docMk/>
            <pc:sldMk cId="193496497" sldId="405"/>
            <ac:picMk id="15" creationId="{45FE4C1B-58A8-23D1-DCEE-D4FEC6D4AB6C}"/>
          </ac:picMkLst>
        </pc:picChg>
        <pc:picChg chg="del">
          <ac:chgData name="Elisa Capuzzo (Cefas)" userId="2da17a47-3aaa-4888-8bcf-f4cca9f7e598" providerId="ADAL" clId="{42B52066-C139-4C38-B0D4-10946DAA8B14}" dt="2022-07-04T20:02:25.455" v="94" actId="478"/>
          <ac:picMkLst>
            <pc:docMk/>
            <pc:sldMk cId="193496497" sldId="405"/>
            <ac:picMk id="16" creationId="{D705226D-520E-371E-3896-20ACFBD89794}"/>
          </ac:picMkLst>
        </pc:picChg>
        <pc:picChg chg="add mod">
          <ac:chgData name="Elisa Capuzzo (Cefas)" userId="2da17a47-3aaa-4888-8bcf-f4cca9f7e598" providerId="ADAL" clId="{42B52066-C139-4C38-B0D4-10946DAA8B14}" dt="2022-07-04T20:02:38.085" v="97" actId="14100"/>
          <ac:picMkLst>
            <pc:docMk/>
            <pc:sldMk cId="193496497" sldId="405"/>
            <ac:picMk id="18" creationId="{2A59801F-CABE-7484-825F-3EC0A14C347B}"/>
          </ac:picMkLst>
        </pc:picChg>
      </pc:sldChg>
      <pc:sldChg chg="addSp delSp modSp add mod modNotesTx">
        <pc:chgData name="Elisa Capuzzo (Cefas)" userId="2da17a47-3aaa-4888-8bcf-f4cca9f7e598" providerId="ADAL" clId="{42B52066-C139-4C38-B0D4-10946DAA8B14}" dt="2022-07-05T09:09:28.095" v="485"/>
        <pc:sldMkLst>
          <pc:docMk/>
          <pc:sldMk cId="2748946501" sldId="406"/>
        </pc:sldMkLst>
        <pc:spChg chg="mod">
          <ac:chgData name="Elisa Capuzzo (Cefas)" userId="2da17a47-3aaa-4888-8bcf-f4cca9f7e598" providerId="ADAL" clId="{42B52066-C139-4C38-B0D4-10946DAA8B14}" dt="2022-07-04T20:15:12.453" v="339" actId="20577"/>
          <ac:spMkLst>
            <pc:docMk/>
            <pc:sldMk cId="2748946501" sldId="406"/>
            <ac:spMk id="8" creationId="{732CF08E-2DAA-6B0F-90AB-CBB045A40036}"/>
          </ac:spMkLst>
        </pc:spChg>
        <pc:spChg chg="add mod">
          <ac:chgData name="Elisa Capuzzo (Cefas)" userId="2da17a47-3aaa-4888-8bcf-f4cca9f7e598" providerId="ADAL" clId="{42B52066-C139-4C38-B0D4-10946DAA8B14}" dt="2022-07-04T20:15:31.256" v="340"/>
          <ac:spMkLst>
            <pc:docMk/>
            <pc:sldMk cId="2748946501" sldId="406"/>
            <ac:spMk id="10" creationId="{C6E122C8-4268-D933-1B76-752AFAB34954}"/>
          </ac:spMkLst>
        </pc:spChg>
        <pc:spChg chg="add mod">
          <ac:chgData name="Elisa Capuzzo (Cefas)" userId="2da17a47-3aaa-4888-8bcf-f4cca9f7e598" providerId="ADAL" clId="{42B52066-C139-4C38-B0D4-10946DAA8B14}" dt="2022-07-04T20:15:31.256" v="340"/>
          <ac:spMkLst>
            <pc:docMk/>
            <pc:sldMk cId="2748946501" sldId="406"/>
            <ac:spMk id="11" creationId="{00D56B99-C259-A48D-8D61-9CDEB4A8AB7B}"/>
          </ac:spMkLst>
        </pc:spChg>
        <pc:spChg chg="add mod">
          <ac:chgData name="Elisa Capuzzo (Cefas)" userId="2da17a47-3aaa-4888-8bcf-f4cca9f7e598" providerId="ADAL" clId="{42B52066-C139-4C38-B0D4-10946DAA8B14}" dt="2022-07-04T20:15:31.256" v="340"/>
          <ac:spMkLst>
            <pc:docMk/>
            <pc:sldMk cId="2748946501" sldId="406"/>
            <ac:spMk id="12" creationId="{48CC2D20-1C6D-830E-079D-E16B2C610CF3}"/>
          </ac:spMkLst>
        </pc:spChg>
        <pc:spChg chg="del">
          <ac:chgData name="Elisa Capuzzo (Cefas)" userId="2da17a47-3aaa-4888-8bcf-f4cca9f7e598" providerId="ADAL" clId="{42B52066-C139-4C38-B0D4-10946DAA8B14}" dt="2022-07-04T20:14:48.350" v="295" actId="478"/>
          <ac:spMkLst>
            <pc:docMk/>
            <pc:sldMk cId="2748946501" sldId="406"/>
            <ac:spMk id="15" creationId="{2D54C119-730C-61A8-D2BF-50F252F3021A}"/>
          </ac:spMkLst>
        </pc:spChg>
        <pc:spChg chg="mod">
          <ac:chgData name="Elisa Capuzzo (Cefas)" userId="2da17a47-3aaa-4888-8bcf-f4cca9f7e598" providerId="ADAL" clId="{42B52066-C139-4C38-B0D4-10946DAA8B14}" dt="2022-07-04T20:15:31.256" v="340"/>
          <ac:spMkLst>
            <pc:docMk/>
            <pc:sldMk cId="2748946501" sldId="406"/>
            <ac:spMk id="17" creationId="{D7ED9F70-62AB-801B-EDEB-FEE485F47757}"/>
          </ac:spMkLst>
        </pc:spChg>
        <pc:spChg chg="mod">
          <ac:chgData name="Elisa Capuzzo (Cefas)" userId="2da17a47-3aaa-4888-8bcf-f4cca9f7e598" providerId="ADAL" clId="{42B52066-C139-4C38-B0D4-10946DAA8B14}" dt="2022-07-04T20:15:31.256" v="340"/>
          <ac:spMkLst>
            <pc:docMk/>
            <pc:sldMk cId="2748946501" sldId="406"/>
            <ac:spMk id="20" creationId="{3F16FC70-8A74-5E54-9EFB-7133D0CEFC5C}"/>
          </ac:spMkLst>
        </pc:spChg>
        <pc:spChg chg="del">
          <ac:chgData name="Elisa Capuzzo (Cefas)" userId="2da17a47-3aaa-4888-8bcf-f4cca9f7e598" providerId="ADAL" clId="{42B52066-C139-4C38-B0D4-10946DAA8B14}" dt="2022-07-04T20:14:45.804" v="294" actId="478"/>
          <ac:spMkLst>
            <pc:docMk/>
            <pc:sldMk cId="2748946501" sldId="406"/>
            <ac:spMk id="21" creationId="{070912A7-6E20-8F82-E53B-0D4E301ED2DB}"/>
          </ac:spMkLst>
        </pc:spChg>
        <pc:spChg chg="mod">
          <ac:chgData name="Elisa Capuzzo (Cefas)" userId="2da17a47-3aaa-4888-8bcf-f4cca9f7e598" providerId="ADAL" clId="{42B52066-C139-4C38-B0D4-10946DAA8B14}" dt="2022-07-04T20:15:31.256" v="340"/>
          <ac:spMkLst>
            <pc:docMk/>
            <pc:sldMk cId="2748946501" sldId="406"/>
            <ac:spMk id="22" creationId="{68AC4FE9-22E4-552F-DE50-A5AAE55F51DA}"/>
          </ac:spMkLst>
        </pc:spChg>
        <pc:spChg chg="del">
          <ac:chgData name="Elisa Capuzzo (Cefas)" userId="2da17a47-3aaa-4888-8bcf-f4cca9f7e598" providerId="ADAL" clId="{42B52066-C139-4C38-B0D4-10946DAA8B14}" dt="2022-07-04T20:14:54.524" v="297" actId="478"/>
          <ac:spMkLst>
            <pc:docMk/>
            <pc:sldMk cId="2748946501" sldId="406"/>
            <ac:spMk id="24" creationId="{E6E94CD8-4558-55A5-472C-E4699B7B21A2}"/>
          </ac:spMkLst>
        </pc:spChg>
        <pc:spChg chg="mod">
          <ac:chgData name="Elisa Capuzzo (Cefas)" userId="2da17a47-3aaa-4888-8bcf-f4cca9f7e598" providerId="ADAL" clId="{42B52066-C139-4C38-B0D4-10946DAA8B14}" dt="2022-07-04T20:15:31.256" v="340"/>
          <ac:spMkLst>
            <pc:docMk/>
            <pc:sldMk cId="2748946501" sldId="406"/>
            <ac:spMk id="30" creationId="{388767FE-4732-0484-C541-9590D176D101}"/>
          </ac:spMkLst>
        </pc:spChg>
        <pc:spChg chg="mod">
          <ac:chgData name="Elisa Capuzzo (Cefas)" userId="2da17a47-3aaa-4888-8bcf-f4cca9f7e598" providerId="ADAL" clId="{42B52066-C139-4C38-B0D4-10946DAA8B14}" dt="2022-07-04T20:15:31.256" v="340"/>
          <ac:spMkLst>
            <pc:docMk/>
            <pc:sldMk cId="2748946501" sldId="406"/>
            <ac:spMk id="31" creationId="{1C197117-EDBD-C429-78AF-C8952B61C09D}"/>
          </ac:spMkLst>
        </pc:spChg>
        <pc:spChg chg="add mod">
          <ac:chgData name="Elisa Capuzzo (Cefas)" userId="2da17a47-3aaa-4888-8bcf-f4cca9f7e598" providerId="ADAL" clId="{42B52066-C139-4C38-B0D4-10946DAA8B14}" dt="2022-07-05T09:09:28.095" v="485"/>
          <ac:spMkLst>
            <pc:docMk/>
            <pc:sldMk cId="2748946501" sldId="406"/>
            <ac:spMk id="33" creationId="{08DC1A69-B7C9-8965-CB9A-5A1B438D4CD2}"/>
          </ac:spMkLst>
        </pc:spChg>
        <pc:grpChg chg="add mod">
          <ac:chgData name="Elisa Capuzzo (Cefas)" userId="2da17a47-3aaa-4888-8bcf-f4cca9f7e598" providerId="ADAL" clId="{42B52066-C139-4C38-B0D4-10946DAA8B14}" dt="2022-07-04T20:15:31.256" v="340"/>
          <ac:grpSpMkLst>
            <pc:docMk/>
            <pc:sldMk cId="2748946501" sldId="406"/>
            <ac:grpSpMk id="14" creationId="{C6D63020-858A-2D11-F092-B364C98A0882}"/>
          </ac:grpSpMkLst>
        </pc:grpChg>
        <pc:grpChg chg="add mod">
          <ac:chgData name="Elisa Capuzzo (Cefas)" userId="2da17a47-3aaa-4888-8bcf-f4cca9f7e598" providerId="ADAL" clId="{42B52066-C139-4C38-B0D4-10946DAA8B14}" dt="2022-07-04T20:15:31.256" v="340"/>
          <ac:grpSpMkLst>
            <pc:docMk/>
            <pc:sldMk cId="2748946501" sldId="406"/>
            <ac:grpSpMk id="18" creationId="{C8735B98-A4FC-3A17-E9B8-6A2A231B87DA}"/>
          </ac:grpSpMkLst>
        </pc:grpChg>
        <pc:grpChg chg="mod">
          <ac:chgData name="Elisa Capuzzo (Cefas)" userId="2da17a47-3aaa-4888-8bcf-f4cca9f7e598" providerId="ADAL" clId="{42B52066-C139-4C38-B0D4-10946DAA8B14}" dt="2022-07-04T20:15:31.256" v="340"/>
          <ac:grpSpMkLst>
            <pc:docMk/>
            <pc:sldMk cId="2748946501" sldId="406"/>
            <ac:grpSpMk id="19" creationId="{262F9732-62A8-42F4-0B5F-832B03D1070F}"/>
          </ac:grpSpMkLst>
        </pc:grpChg>
        <pc:grpChg chg="add mod">
          <ac:chgData name="Elisa Capuzzo (Cefas)" userId="2da17a47-3aaa-4888-8bcf-f4cca9f7e598" providerId="ADAL" clId="{42B52066-C139-4C38-B0D4-10946DAA8B14}" dt="2022-07-04T20:15:31.256" v="340"/>
          <ac:grpSpMkLst>
            <pc:docMk/>
            <pc:sldMk cId="2748946501" sldId="406"/>
            <ac:grpSpMk id="29" creationId="{51CB9931-5BE7-FF15-824C-6533E2DF0FB9}"/>
          </ac:grpSpMkLst>
        </pc:grpChg>
        <pc:picChg chg="add mod">
          <ac:chgData name="Elisa Capuzzo (Cefas)" userId="2da17a47-3aaa-4888-8bcf-f4cca9f7e598" providerId="ADAL" clId="{42B52066-C139-4C38-B0D4-10946DAA8B14}" dt="2022-07-04T20:15:31.256" v="340"/>
          <ac:picMkLst>
            <pc:docMk/>
            <pc:sldMk cId="2748946501" sldId="406"/>
            <ac:picMk id="13" creationId="{D952CB83-5867-1047-D369-7F212F10B638}"/>
          </ac:picMkLst>
        </pc:picChg>
        <pc:picChg chg="mod">
          <ac:chgData name="Elisa Capuzzo (Cefas)" userId="2da17a47-3aaa-4888-8bcf-f4cca9f7e598" providerId="ADAL" clId="{42B52066-C139-4C38-B0D4-10946DAA8B14}" dt="2022-07-04T20:15:31.256" v="340"/>
          <ac:picMkLst>
            <pc:docMk/>
            <pc:sldMk cId="2748946501" sldId="406"/>
            <ac:picMk id="16" creationId="{7C8D5637-C62B-689A-F3DA-114384DDB681}"/>
          </ac:picMkLst>
        </pc:picChg>
        <pc:picChg chg="del">
          <ac:chgData name="Elisa Capuzzo (Cefas)" userId="2da17a47-3aaa-4888-8bcf-f4cca9f7e598" providerId="ADAL" clId="{42B52066-C139-4C38-B0D4-10946DAA8B14}" dt="2022-07-04T20:14:51.248" v="296" actId="478"/>
          <ac:picMkLst>
            <pc:docMk/>
            <pc:sldMk cId="2748946501" sldId="406"/>
            <ac:picMk id="23" creationId="{F5E0E5C8-5DB2-2972-4F8C-C0CD1B12B6A1}"/>
          </ac:picMkLst>
        </pc:picChg>
        <pc:picChg chg="mod">
          <ac:chgData name="Elisa Capuzzo (Cefas)" userId="2da17a47-3aaa-4888-8bcf-f4cca9f7e598" providerId="ADAL" clId="{42B52066-C139-4C38-B0D4-10946DAA8B14}" dt="2022-07-04T20:15:31.256" v="340"/>
          <ac:picMkLst>
            <pc:docMk/>
            <pc:sldMk cId="2748946501" sldId="406"/>
            <ac:picMk id="27" creationId="{C65EA91F-7BAA-7534-9043-EE458ECBB176}"/>
          </ac:picMkLst>
        </pc:picChg>
        <pc:picChg chg="mod">
          <ac:chgData name="Elisa Capuzzo (Cefas)" userId="2da17a47-3aaa-4888-8bcf-f4cca9f7e598" providerId="ADAL" clId="{42B52066-C139-4C38-B0D4-10946DAA8B14}" dt="2022-07-04T20:15:31.256" v="340"/>
          <ac:picMkLst>
            <pc:docMk/>
            <pc:sldMk cId="2748946501" sldId="406"/>
            <ac:picMk id="28" creationId="{3FBCCC45-D110-D6C2-A3C6-263F14E1DEF6}"/>
          </ac:picMkLst>
        </pc:picChg>
        <pc:picChg chg="mod">
          <ac:chgData name="Elisa Capuzzo (Cefas)" userId="2da17a47-3aaa-4888-8bcf-f4cca9f7e598" providerId="ADAL" clId="{42B52066-C139-4C38-B0D4-10946DAA8B14}" dt="2022-07-04T20:15:31.256" v="340"/>
          <ac:picMkLst>
            <pc:docMk/>
            <pc:sldMk cId="2748946501" sldId="406"/>
            <ac:picMk id="32" creationId="{54A49249-6F1F-77B8-4F37-5DD8B2B020B4}"/>
          </ac:picMkLst>
        </pc:picChg>
      </pc:sldChg>
      <pc:sldChg chg="delSp modSp add mod ord">
        <pc:chgData name="Elisa Capuzzo (Cefas)" userId="2da17a47-3aaa-4888-8bcf-f4cca9f7e598" providerId="ADAL" clId="{42B52066-C139-4C38-B0D4-10946DAA8B14}" dt="2022-07-04T20:19:08.678" v="431" actId="478"/>
        <pc:sldMkLst>
          <pc:docMk/>
          <pc:sldMk cId="962501192" sldId="407"/>
        </pc:sldMkLst>
        <pc:spChg chg="mod">
          <ac:chgData name="Elisa Capuzzo (Cefas)" userId="2da17a47-3aaa-4888-8bcf-f4cca9f7e598" providerId="ADAL" clId="{42B52066-C139-4C38-B0D4-10946DAA8B14}" dt="2022-07-04T20:18:52.876" v="427" actId="1076"/>
          <ac:spMkLst>
            <pc:docMk/>
            <pc:sldMk cId="962501192" sldId="407"/>
            <ac:spMk id="2" creationId="{FE37CAE7-251F-4B48-B3C2-DE7789C19125}"/>
          </ac:spMkLst>
        </pc:spChg>
        <pc:spChg chg="del mod">
          <ac:chgData name="Elisa Capuzzo (Cefas)" userId="2da17a47-3aaa-4888-8bcf-f4cca9f7e598" providerId="ADAL" clId="{42B52066-C139-4C38-B0D4-10946DAA8B14}" dt="2022-07-04T20:19:03.871" v="429" actId="478"/>
          <ac:spMkLst>
            <pc:docMk/>
            <pc:sldMk cId="962501192" sldId="407"/>
            <ac:spMk id="15" creationId="{1AF57EB0-5F3E-90D4-1B58-B59A22DC1E88}"/>
          </ac:spMkLst>
        </pc:spChg>
        <pc:spChg chg="del">
          <ac:chgData name="Elisa Capuzzo (Cefas)" userId="2da17a47-3aaa-4888-8bcf-f4cca9f7e598" providerId="ADAL" clId="{42B52066-C139-4C38-B0D4-10946DAA8B14}" dt="2022-07-04T20:19:08.678" v="431" actId="478"/>
          <ac:spMkLst>
            <pc:docMk/>
            <pc:sldMk cId="962501192" sldId="407"/>
            <ac:spMk id="18" creationId="{9C94BA4C-DA2D-508C-2E4C-59EAAB36957F}"/>
          </ac:spMkLst>
        </pc:spChg>
        <pc:cxnChg chg="del">
          <ac:chgData name="Elisa Capuzzo (Cefas)" userId="2da17a47-3aaa-4888-8bcf-f4cca9f7e598" providerId="ADAL" clId="{42B52066-C139-4C38-B0D4-10946DAA8B14}" dt="2022-07-04T20:19:06.174" v="430" actId="478"/>
          <ac:cxnSpMkLst>
            <pc:docMk/>
            <pc:sldMk cId="962501192" sldId="407"/>
            <ac:cxnSpMk id="19" creationId="{9E2F5B38-83B3-70D1-AD9D-02436A5B5C62}"/>
          </ac:cxnSpMkLst>
        </pc:cxnChg>
      </pc:sldChg>
      <pc:sldMasterChg chg="add addSldLayout">
        <pc:chgData name="Elisa Capuzzo (Cefas)" userId="2da17a47-3aaa-4888-8bcf-f4cca9f7e598" providerId="ADAL" clId="{42B52066-C139-4C38-B0D4-10946DAA8B14}" dt="2022-07-04T19:53:45.810" v="2" actId="27028"/>
        <pc:sldMasterMkLst>
          <pc:docMk/>
          <pc:sldMasterMk cId="1377070981" sldId="2147483648"/>
        </pc:sldMasterMkLst>
        <pc:sldLayoutChg chg="add">
          <pc:chgData name="Elisa Capuzzo (Cefas)" userId="2da17a47-3aaa-4888-8bcf-f4cca9f7e598" providerId="ADAL" clId="{42B52066-C139-4C38-B0D4-10946DAA8B14}" dt="2022-07-04T19:53:39.699" v="0" actId="27028"/>
          <pc:sldLayoutMkLst>
            <pc:docMk/>
            <pc:sldMasterMk cId="1377070981" sldId="2147483648"/>
            <pc:sldLayoutMk cId="2872810940" sldId="2147483649"/>
          </pc:sldLayoutMkLst>
        </pc:sldLayoutChg>
        <pc:sldLayoutChg chg="add">
          <pc:chgData name="Elisa Capuzzo (Cefas)" userId="2da17a47-3aaa-4888-8bcf-f4cca9f7e598" providerId="ADAL" clId="{42B52066-C139-4C38-B0D4-10946DAA8B14}" dt="2022-07-04T19:53:45.810" v="2" actId="27028"/>
          <pc:sldLayoutMkLst>
            <pc:docMk/>
            <pc:sldMasterMk cId="1377070981" sldId="2147483648"/>
            <pc:sldLayoutMk cId="882693097" sldId="2147483650"/>
          </pc:sldLayoutMkLst>
        </pc:sldLayoutChg>
      </pc:sldMasterChg>
      <pc:sldMasterChg chg="del delSldLayout">
        <pc:chgData name="Elisa Capuzzo (Cefas)" userId="2da17a47-3aaa-4888-8bcf-f4cca9f7e598" providerId="ADAL" clId="{42B52066-C139-4C38-B0D4-10946DAA8B14}" dt="2022-07-04T20:10:10.027" v="237" actId="47"/>
        <pc:sldMasterMkLst>
          <pc:docMk/>
          <pc:sldMasterMk cId="55320632" sldId="2147483692"/>
        </pc:sldMasterMkLst>
        <pc:sldLayoutChg chg="del">
          <pc:chgData name="Elisa Capuzzo (Cefas)" userId="2da17a47-3aaa-4888-8bcf-f4cca9f7e598" providerId="ADAL" clId="{42B52066-C139-4C38-B0D4-10946DAA8B14}" dt="2022-07-04T20:10:10.027" v="237" actId="47"/>
          <pc:sldLayoutMkLst>
            <pc:docMk/>
            <pc:sldMasterMk cId="55320632" sldId="2147483692"/>
            <pc:sldLayoutMk cId="3016263804" sldId="2147483693"/>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2994829562" sldId="2147483694"/>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3787252056" sldId="2147483695"/>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1428831566" sldId="2147483696"/>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3792216003" sldId="2147483697"/>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948197713" sldId="2147483700"/>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1706938460" sldId="2147483701"/>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766630140" sldId="2147483702"/>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3965710032" sldId="2147483703"/>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3914684692" sldId="2147483728"/>
          </pc:sldLayoutMkLst>
        </pc:sldLayoutChg>
        <pc:sldLayoutChg chg="del">
          <pc:chgData name="Elisa Capuzzo (Cefas)" userId="2da17a47-3aaa-4888-8bcf-f4cca9f7e598" providerId="ADAL" clId="{42B52066-C139-4C38-B0D4-10946DAA8B14}" dt="2022-07-04T20:10:10.027" v="237" actId="47"/>
          <pc:sldLayoutMkLst>
            <pc:docMk/>
            <pc:sldMasterMk cId="55320632" sldId="2147483692"/>
            <pc:sldLayoutMk cId="4288438823" sldId="2147483729"/>
          </pc:sldLayoutMkLst>
        </pc:sldLayoutChg>
      </pc:sldMasterChg>
      <pc:sldMasterChg chg="del delSldLayout">
        <pc:chgData name="Elisa Capuzzo (Cefas)" userId="2da17a47-3aaa-4888-8bcf-f4cca9f7e598" providerId="ADAL" clId="{42B52066-C139-4C38-B0D4-10946DAA8B14}" dt="2022-07-04T20:17:42.655" v="354" actId="47"/>
        <pc:sldMasterMkLst>
          <pc:docMk/>
          <pc:sldMasterMk cId="3829408914" sldId="2147483704"/>
        </pc:sldMasterMkLst>
        <pc:sldLayoutChg chg="del">
          <pc:chgData name="Elisa Capuzzo (Cefas)" userId="2da17a47-3aaa-4888-8bcf-f4cca9f7e598" providerId="ADAL" clId="{42B52066-C139-4C38-B0D4-10946DAA8B14}" dt="2022-07-04T20:17:42.655" v="354" actId="47"/>
          <pc:sldLayoutMkLst>
            <pc:docMk/>
            <pc:sldMasterMk cId="3829408914" sldId="2147483704"/>
            <pc:sldLayoutMk cId="3613848824" sldId="2147483705"/>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261477062" sldId="2147483706"/>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810084797" sldId="2147483707"/>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4265251518" sldId="2147483708"/>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1357127294" sldId="2147483709"/>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1587673634" sldId="2147483710"/>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3744127026" sldId="2147483711"/>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3839770042" sldId="2147483712"/>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4266515672" sldId="2147483713"/>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4143794462" sldId="2147483714"/>
          </pc:sldLayoutMkLst>
        </pc:sldLayoutChg>
        <pc:sldLayoutChg chg="del">
          <pc:chgData name="Elisa Capuzzo (Cefas)" userId="2da17a47-3aaa-4888-8bcf-f4cca9f7e598" providerId="ADAL" clId="{42B52066-C139-4C38-B0D4-10946DAA8B14}" dt="2022-07-04T20:17:42.655" v="354" actId="47"/>
          <pc:sldLayoutMkLst>
            <pc:docMk/>
            <pc:sldMasterMk cId="3829408914" sldId="2147483704"/>
            <pc:sldLayoutMk cId="2785226114" sldId="214748371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4A419-4398-40FE-B9C4-3305A59C2B33}" type="datetimeFigureOut">
              <a:rPr lang="en-GB" smtClean="0"/>
              <a:t>05/07/2022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4B143-6320-4316-8395-A36B984D569C}" type="slidenum">
              <a:rPr lang="en-GB" smtClean="0"/>
              <a:t>‹#›</a:t>
            </a:fld>
            <a:endParaRPr lang="en-GB"/>
          </a:p>
        </p:txBody>
      </p:sp>
    </p:spTree>
    <p:extLst>
      <p:ext uri="{BB962C8B-B14F-4D97-AF65-F5344CB8AC3E}">
        <p14:creationId xmlns:p14="http://schemas.microsoft.com/office/powerpoint/2010/main" val="103113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1</a:t>
            </a:fld>
            <a:endParaRPr lang="en-GB"/>
          </a:p>
        </p:txBody>
      </p:sp>
    </p:spTree>
    <p:extLst>
      <p:ext uri="{BB962C8B-B14F-4D97-AF65-F5344CB8AC3E}">
        <p14:creationId xmlns:p14="http://schemas.microsoft.com/office/powerpoint/2010/main" val="2863386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10</a:t>
            </a:fld>
            <a:endParaRPr lang="en-GB"/>
          </a:p>
        </p:txBody>
      </p:sp>
    </p:spTree>
    <p:extLst>
      <p:ext uri="{BB962C8B-B14F-4D97-AF65-F5344CB8AC3E}">
        <p14:creationId xmlns:p14="http://schemas.microsoft.com/office/powerpoint/2010/main" val="1920379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11</a:t>
            </a:fld>
            <a:endParaRPr lang="en-GB"/>
          </a:p>
        </p:txBody>
      </p:sp>
    </p:spTree>
    <p:extLst>
      <p:ext uri="{BB962C8B-B14F-4D97-AF65-F5344CB8AC3E}">
        <p14:creationId xmlns:p14="http://schemas.microsoft.com/office/powerpoint/2010/main" val="1969083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2</a:t>
            </a:fld>
            <a:endParaRPr lang="en-GB"/>
          </a:p>
        </p:txBody>
      </p:sp>
    </p:spTree>
    <p:extLst>
      <p:ext uri="{BB962C8B-B14F-4D97-AF65-F5344CB8AC3E}">
        <p14:creationId xmlns:p14="http://schemas.microsoft.com/office/powerpoint/2010/main" val="659699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3</a:t>
            </a:fld>
            <a:endParaRPr lang="en-GB"/>
          </a:p>
        </p:txBody>
      </p:sp>
    </p:spTree>
    <p:extLst>
      <p:ext uri="{BB962C8B-B14F-4D97-AF65-F5344CB8AC3E}">
        <p14:creationId xmlns:p14="http://schemas.microsoft.com/office/powerpoint/2010/main" val="938484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4</a:t>
            </a:fld>
            <a:endParaRPr lang="en-GB"/>
          </a:p>
        </p:txBody>
      </p:sp>
    </p:spTree>
    <p:extLst>
      <p:ext uri="{BB962C8B-B14F-4D97-AF65-F5344CB8AC3E}">
        <p14:creationId xmlns:p14="http://schemas.microsoft.com/office/powerpoint/2010/main" val="138877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5</a:t>
            </a:fld>
            <a:endParaRPr lang="en-GB"/>
          </a:p>
        </p:txBody>
      </p:sp>
    </p:spTree>
    <p:extLst>
      <p:ext uri="{BB962C8B-B14F-4D97-AF65-F5344CB8AC3E}">
        <p14:creationId xmlns:p14="http://schemas.microsoft.com/office/powerpoint/2010/main" val="1833972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https://www.gov.uk/government/publications/the-seaweed-industry-in-the-uk-and-abroad</a:t>
            </a:r>
          </a:p>
          <a:p>
            <a:r>
              <a:rPr lang="en-GB" dirty="0"/>
              <a:t>https://link.springer.com/chapter/10.1007/978-3-030-91955-9_14</a:t>
            </a:r>
          </a:p>
          <a:p>
            <a:r>
              <a:rPr lang="en-GB" dirty="0"/>
              <a:t>https://marinescience.blog.gov.uk/2022/05/05/the-developing-uk-seaweed-industry/</a:t>
            </a:r>
          </a:p>
        </p:txBody>
      </p:sp>
      <p:sp>
        <p:nvSpPr>
          <p:cNvPr id="4" name="Slide Number Placeholder 3"/>
          <p:cNvSpPr>
            <a:spLocks noGrp="1"/>
          </p:cNvSpPr>
          <p:nvPr>
            <p:ph type="sldNum" sz="quarter" idx="5"/>
          </p:nvPr>
        </p:nvSpPr>
        <p:spPr/>
        <p:txBody>
          <a:bodyPr/>
          <a:lstStyle/>
          <a:p>
            <a:fld id="{C2F65F82-7C61-44C4-853C-093CB624BA28}" type="slidenum">
              <a:rPr lang="en-GB" smtClean="0"/>
              <a:t>6</a:t>
            </a:fld>
            <a:endParaRPr lang="en-GB"/>
          </a:p>
        </p:txBody>
      </p:sp>
    </p:spTree>
    <p:extLst>
      <p:ext uri="{BB962C8B-B14F-4D97-AF65-F5344CB8AC3E}">
        <p14:creationId xmlns:p14="http://schemas.microsoft.com/office/powerpoint/2010/main" val="272671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7</a:t>
            </a:fld>
            <a:endParaRPr lang="en-GB"/>
          </a:p>
        </p:txBody>
      </p:sp>
    </p:spTree>
    <p:extLst>
      <p:ext uri="{BB962C8B-B14F-4D97-AF65-F5344CB8AC3E}">
        <p14:creationId xmlns:p14="http://schemas.microsoft.com/office/powerpoint/2010/main" val="3347709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8</a:t>
            </a:fld>
            <a:endParaRPr lang="en-GB"/>
          </a:p>
        </p:txBody>
      </p:sp>
    </p:spTree>
    <p:extLst>
      <p:ext uri="{BB962C8B-B14F-4D97-AF65-F5344CB8AC3E}">
        <p14:creationId xmlns:p14="http://schemas.microsoft.com/office/powerpoint/2010/main" val="393562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F65F82-7C61-44C4-853C-093CB624BA28}" type="slidenum">
              <a:rPr lang="en-GB" smtClean="0"/>
              <a:t>9</a:t>
            </a:fld>
            <a:endParaRPr lang="en-GB"/>
          </a:p>
        </p:txBody>
      </p:sp>
    </p:spTree>
    <p:extLst>
      <p:ext uri="{BB962C8B-B14F-4D97-AF65-F5344CB8AC3E}">
        <p14:creationId xmlns:p14="http://schemas.microsoft.com/office/powerpoint/2010/main" val="29188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26F334-7050-2949-AECA-75EB70B38084}" type="datetime1">
              <a:rPr kumimoji="0" lang="en-GB"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05/07/2022</a:t>
            </a:fld>
            <a:endParaRPr kumimoji="0" lang="en-GB"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C359-EBEA-4B51-BA34-F101232CE5D9}" type="slidenum">
              <a:rPr kumimoji="0" lang="en-GB"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87761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7C48-13C2-430A-9742-2BC26DD0F2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0876D67-6003-405F-843D-AC142A1CB0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3442766-A2E0-4318-BCC4-BFF4D36CA298}"/>
              </a:ext>
            </a:extLst>
          </p:cNvPr>
          <p:cNvSpPr>
            <a:spLocks noGrp="1"/>
          </p:cNvSpPr>
          <p:nvPr>
            <p:ph type="dt" sz="half" idx="10"/>
          </p:nvPr>
        </p:nvSpPr>
        <p:spPr/>
        <p:txBody>
          <a:bodyPr/>
          <a:lstStyle/>
          <a:p>
            <a:fld id="{1CD573C0-78F4-481D-B65E-8996CF07DB30}" type="datetimeFigureOut">
              <a:rPr lang="en-GB" smtClean="0"/>
              <a:t>05/07/2022</a:t>
            </a:fld>
            <a:endParaRPr lang="en-GB"/>
          </a:p>
        </p:txBody>
      </p:sp>
      <p:sp>
        <p:nvSpPr>
          <p:cNvPr id="5" name="Footer Placeholder 4">
            <a:extLst>
              <a:ext uri="{FF2B5EF4-FFF2-40B4-BE49-F238E27FC236}">
                <a16:creationId xmlns:a16="http://schemas.microsoft.com/office/drawing/2014/main" id="{7CC0D7E4-62A7-43C1-B543-9E149C97B7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98544B-45AC-4422-BE59-16C765E2057A}"/>
              </a:ext>
            </a:extLst>
          </p:cNvPr>
          <p:cNvSpPr>
            <a:spLocks noGrp="1"/>
          </p:cNvSpPr>
          <p:nvPr>
            <p:ph type="sldNum" sz="quarter" idx="12"/>
          </p:nvPr>
        </p:nvSpPr>
        <p:spPr/>
        <p:txBody>
          <a:bodyPr/>
          <a:lstStyle/>
          <a:p>
            <a:fld id="{6EE81DA5-4E25-41DA-B02D-452AC7FA9EFB}" type="slidenum">
              <a:rPr lang="en-GB" smtClean="0"/>
              <a:t>‹#›</a:t>
            </a:fld>
            <a:endParaRPr lang="en-GB"/>
          </a:p>
        </p:txBody>
      </p:sp>
    </p:spTree>
    <p:extLst>
      <p:ext uri="{BB962C8B-B14F-4D97-AF65-F5344CB8AC3E}">
        <p14:creationId xmlns:p14="http://schemas.microsoft.com/office/powerpoint/2010/main" val="232430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B8A3-F534-4996-BD65-4B7B829A49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E9D7069-B5D7-413A-AE46-FC709E594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84EFD9-AB7D-4781-ADB6-CB39E931DBBA}"/>
              </a:ext>
            </a:extLst>
          </p:cNvPr>
          <p:cNvSpPr>
            <a:spLocks noGrp="1"/>
          </p:cNvSpPr>
          <p:nvPr>
            <p:ph type="dt" sz="half" idx="10"/>
          </p:nvPr>
        </p:nvSpPr>
        <p:spPr/>
        <p:txBody>
          <a:bodyPr/>
          <a:lstStyle/>
          <a:p>
            <a:fld id="{1CD573C0-78F4-481D-B65E-8996CF07DB30}" type="datetimeFigureOut">
              <a:rPr lang="en-GB" smtClean="0"/>
              <a:t>05/07/2022</a:t>
            </a:fld>
            <a:endParaRPr lang="en-GB"/>
          </a:p>
        </p:txBody>
      </p:sp>
      <p:sp>
        <p:nvSpPr>
          <p:cNvPr id="5" name="Footer Placeholder 4">
            <a:extLst>
              <a:ext uri="{FF2B5EF4-FFF2-40B4-BE49-F238E27FC236}">
                <a16:creationId xmlns:a16="http://schemas.microsoft.com/office/drawing/2014/main" id="{FA6D61C8-177F-4F4D-8BE1-49E3E77A5A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E8940-4430-4208-84DA-7F4FF7D1FC28}"/>
              </a:ext>
            </a:extLst>
          </p:cNvPr>
          <p:cNvSpPr>
            <a:spLocks noGrp="1"/>
          </p:cNvSpPr>
          <p:nvPr>
            <p:ph type="sldNum" sz="quarter" idx="12"/>
          </p:nvPr>
        </p:nvSpPr>
        <p:spPr/>
        <p:txBody>
          <a:bodyPr/>
          <a:lstStyle/>
          <a:p>
            <a:fld id="{6EE81DA5-4E25-41DA-B02D-452AC7FA9EFB}" type="slidenum">
              <a:rPr lang="en-GB" smtClean="0"/>
              <a:t>‹#›</a:t>
            </a:fld>
            <a:endParaRPr lang="en-GB"/>
          </a:p>
        </p:txBody>
      </p:sp>
    </p:spTree>
    <p:extLst>
      <p:ext uri="{BB962C8B-B14F-4D97-AF65-F5344CB8AC3E}">
        <p14:creationId xmlns:p14="http://schemas.microsoft.com/office/powerpoint/2010/main" val="88269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7C48-13C2-430A-9742-2BC26DD0F2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0876D67-6003-405F-843D-AC142A1CB0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3442766-A2E0-4318-BCC4-BFF4D36CA298}"/>
              </a:ext>
            </a:extLst>
          </p:cNvPr>
          <p:cNvSpPr>
            <a:spLocks noGrp="1"/>
          </p:cNvSpPr>
          <p:nvPr>
            <p:ph type="dt" sz="half" idx="10"/>
          </p:nvPr>
        </p:nvSpPr>
        <p:spPr/>
        <p:txBody>
          <a:bodyPr/>
          <a:lstStyle/>
          <a:p>
            <a:fld id="{1CD573C0-78F4-481D-B65E-8996CF07DB30}" type="datetimeFigureOut">
              <a:rPr lang="en-GB" smtClean="0"/>
              <a:t>05/07/2022</a:t>
            </a:fld>
            <a:endParaRPr lang="en-GB"/>
          </a:p>
        </p:txBody>
      </p:sp>
      <p:sp>
        <p:nvSpPr>
          <p:cNvPr id="5" name="Footer Placeholder 4">
            <a:extLst>
              <a:ext uri="{FF2B5EF4-FFF2-40B4-BE49-F238E27FC236}">
                <a16:creationId xmlns:a16="http://schemas.microsoft.com/office/drawing/2014/main" id="{7CC0D7E4-62A7-43C1-B543-9E149C97B7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98544B-45AC-4422-BE59-16C765E2057A}"/>
              </a:ext>
            </a:extLst>
          </p:cNvPr>
          <p:cNvSpPr>
            <a:spLocks noGrp="1"/>
          </p:cNvSpPr>
          <p:nvPr>
            <p:ph type="sldNum" sz="quarter" idx="12"/>
          </p:nvPr>
        </p:nvSpPr>
        <p:spPr/>
        <p:txBody>
          <a:bodyPr/>
          <a:lstStyle/>
          <a:p>
            <a:fld id="{6EE81DA5-4E25-41DA-B02D-452AC7FA9EFB}" type="slidenum">
              <a:rPr lang="en-GB" smtClean="0"/>
              <a:t>‹#›</a:t>
            </a:fld>
            <a:endParaRPr lang="en-GB"/>
          </a:p>
        </p:txBody>
      </p:sp>
    </p:spTree>
    <p:extLst>
      <p:ext uri="{BB962C8B-B14F-4D97-AF65-F5344CB8AC3E}">
        <p14:creationId xmlns:p14="http://schemas.microsoft.com/office/powerpoint/2010/main" val="28728109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6255D1-DF4A-F84E-864D-BE2BB4F23126}" type="datetime1">
              <a:rPr lang="en-GB" smtClean="0"/>
              <a:t>05/07/2022</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BC359-EBEA-4B51-BA34-F101232CE5D9}" type="slidenum">
              <a:rPr lang="en-GB" smtClean="0"/>
              <a:t>‹#›</a:t>
            </a:fld>
            <a:endParaRPr lang="en-GB"/>
          </a:p>
        </p:txBody>
      </p:sp>
    </p:spTree>
    <p:extLst>
      <p:ext uri="{BB962C8B-B14F-4D97-AF65-F5344CB8AC3E}">
        <p14:creationId xmlns:p14="http://schemas.microsoft.com/office/powerpoint/2010/main" val="1075950907"/>
      </p:ext>
    </p:extLst>
  </p:cSld>
  <p:clrMap bg1="lt1" tx1="dk1" bg2="lt2" tx2="dk2" accent1="accent1" accent2="accent2" accent3="accent3" accent4="accent4" accent5="accent5" accent6="accent6" hlink="hlink" folHlink="folHlink"/>
  <p:sldLayoutIdLst>
    <p:sldLayoutId id="2147483699" r:id="rId1"/>
    <p:sldLayoutId id="214748373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7E1C9D-6636-4084-B04A-360DD355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498E00-F6FC-4A08-93B0-69FC87DEEC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7AE2D9-7620-4C14-ADC3-9E8892D88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D573C0-78F4-481D-B65E-8996CF07DB30}" type="datetimeFigureOut">
              <a:rPr lang="en-GB" smtClean="0"/>
              <a:t>05/07/2022</a:t>
            </a:fld>
            <a:endParaRPr lang="en-GB"/>
          </a:p>
        </p:txBody>
      </p:sp>
      <p:sp>
        <p:nvSpPr>
          <p:cNvPr id="5" name="Footer Placeholder 4">
            <a:extLst>
              <a:ext uri="{FF2B5EF4-FFF2-40B4-BE49-F238E27FC236}">
                <a16:creationId xmlns:a16="http://schemas.microsoft.com/office/drawing/2014/main" id="{1C38FE9E-2D1F-4600-B21E-27E3746212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938D02C-E29A-400F-BEFE-C65E13B63A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E81DA5-4E25-41DA-B02D-452AC7FA9EFB}" type="slidenum">
              <a:rPr lang="en-GB" smtClean="0"/>
              <a:t>‹#›</a:t>
            </a:fld>
            <a:endParaRPr lang="en-GB"/>
          </a:p>
        </p:txBody>
      </p:sp>
    </p:spTree>
    <p:extLst>
      <p:ext uri="{BB962C8B-B14F-4D97-AF65-F5344CB8AC3E}">
        <p14:creationId xmlns:p14="http://schemas.microsoft.com/office/powerpoint/2010/main" val="1377070981"/>
      </p:ext>
    </p:extLst>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hyperlink" Target="mailto:elisa.capuzzo@cefas.co.uk"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jpg"/><Relationship Id="rId17" Type="http://schemas.openxmlformats.org/officeDocument/2006/relationships/image" Target="../media/image17.jpg"/><Relationship Id="rId2" Type="http://schemas.openxmlformats.org/officeDocument/2006/relationships/notesSlide" Target="../notesSlides/notesSlide3.xml"/><Relationship Id="rId16" Type="http://schemas.openxmlformats.org/officeDocument/2006/relationships/image" Target="../media/image16.jp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jpg"/><Relationship Id="rId10"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9.jpeg"/><Relationship Id="rId14" Type="http://schemas.openxmlformats.org/officeDocument/2006/relationships/image" Target="../media/image14.jp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2.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png"/><Relationship Id="rId9" Type="http://schemas.openxmlformats.org/officeDocument/2006/relationships/image" Target="../media/image31.png"/><Relationship Id="rId14" Type="http://schemas.openxmlformats.org/officeDocument/2006/relationships/image" Target="../media/image36.sv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CAE7-251F-4B48-B3C2-DE7789C19125}"/>
              </a:ext>
            </a:extLst>
          </p:cNvPr>
          <p:cNvSpPr>
            <a:spLocks noGrp="1"/>
          </p:cNvSpPr>
          <p:nvPr>
            <p:ph type="ctrTitle"/>
          </p:nvPr>
        </p:nvSpPr>
        <p:spPr>
          <a:xfrm>
            <a:off x="618796" y="3272767"/>
            <a:ext cx="11150351" cy="1629946"/>
          </a:xfrm>
        </p:spPr>
        <p:txBody>
          <a:bodyPr>
            <a:normAutofit fontScale="90000"/>
          </a:bodyPr>
          <a:lstStyle/>
          <a:p>
            <a:r>
              <a:rPr kumimoji="0" lang="en-GB" sz="48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seaweed industry in the UK </a:t>
            </a:r>
            <a:br>
              <a:rPr kumimoji="0" lang="en-GB" sz="48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br>
            <a:r>
              <a:rPr kumimoji="0" lang="en-GB" sz="48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&amp; </a:t>
            </a:r>
            <a:br>
              <a:rPr kumimoji="0" lang="en-GB" sz="48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br>
            <a:r>
              <a:rPr kumimoji="0" lang="en-GB" sz="48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Cefas role </a:t>
            </a:r>
            <a:endParaRPr lang="en-GB" sz="4800" dirty="0"/>
          </a:p>
        </p:txBody>
      </p:sp>
      <p:sp>
        <p:nvSpPr>
          <p:cNvPr id="4" name="Rectangle 3">
            <a:extLst>
              <a:ext uri="{FF2B5EF4-FFF2-40B4-BE49-F238E27FC236}">
                <a16:creationId xmlns:a16="http://schemas.microsoft.com/office/drawing/2014/main" id="{4B33A9C2-DD21-4142-AA97-93D4FB48B87D}"/>
              </a:ext>
            </a:extLst>
          </p:cNvPr>
          <p:cNvSpPr/>
          <p:nvPr/>
        </p:nvSpPr>
        <p:spPr>
          <a:xfrm>
            <a:off x="0" y="5397156"/>
            <a:ext cx="12192000" cy="1582616"/>
          </a:xfrm>
          <a:prstGeom prst="rect">
            <a:avLst/>
          </a:prstGeom>
          <a:solidFill>
            <a:srgbClr val="007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 name="Group 8">
            <a:extLst>
              <a:ext uri="{FF2B5EF4-FFF2-40B4-BE49-F238E27FC236}">
                <a16:creationId xmlns:a16="http://schemas.microsoft.com/office/drawing/2014/main" id="{9A6ED778-8EB6-4F62-8B9B-AE6A453D8C67}"/>
              </a:ext>
            </a:extLst>
          </p:cNvPr>
          <p:cNvGrpSpPr/>
          <p:nvPr/>
        </p:nvGrpSpPr>
        <p:grpSpPr>
          <a:xfrm>
            <a:off x="196855" y="5871935"/>
            <a:ext cx="4386205" cy="756089"/>
            <a:chOff x="218224" y="6086513"/>
            <a:chExt cx="3258401" cy="557801"/>
          </a:xfrm>
        </p:grpSpPr>
        <p:pic>
          <p:nvPicPr>
            <p:cNvPr id="10" name="Picture 9" descr="A picture containing drawing&#10;&#10;Description automatically generated">
              <a:extLst>
                <a:ext uri="{FF2B5EF4-FFF2-40B4-BE49-F238E27FC236}">
                  <a16:creationId xmlns:a16="http://schemas.microsoft.com/office/drawing/2014/main" id="{5735A127-AE8E-4504-8678-DDFA2934C0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45513" y="6089860"/>
              <a:ext cx="1731112" cy="500463"/>
            </a:xfrm>
            <a:prstGeom prst="rect">
              <a:avLst/>
            </a:prstGeom>
          </p:spPr>
        </p:pic>
        <p:pic>
          <p:nvPicPr>
            <p:cNvPr id="11" name="Picture 10" descr="A picture containing flower&#10;&#10;Description automatically generated">
              <a:extLst>
                <a:ext uri="{FF2B5EF4-FFF2-40B4-BE49-F238E27FC236}">
                  <a16:creationId xmlns:a16="http://schemas.microsoft.com/office/drawing/2014/main" id="{729D84DB-D9F4-45EF-B7F5-69160B19345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8224" y="6086513"/>
              <a:ext cx="1267676" cy="557801"/>
            </a:xfrm>
            <a:prstGeom prst="rect">
              <a:avLst/>
            </a:prstGeom>
          </p:spPr>
        </p:pic>
      </p:grpSp>
      <p:graphicFrame>
        <p:nvGraphicFramePr>
          <p:cNvPr id="22" name="Table 4">
            <a:extLst>
              <a:ext uri="{FF2B5EF4-FFF2-40B4-BE49-F238E27FC236}">
                <a16:creationId xmlns:a16="http://schemas.microsoft.com/office/drawing/2014/main" id="{F737832C-E867-425E-B628-B106D9C98963}"/>
              </a:ext>
            </a:extLst>
          </p:cNvPr>
          <p:cNvGraphicFramePr>
            <a:graphicFrameLocks noGrp="1"/>
          </p:cNvGraphicFramePr>
          <p:nvPr/>
        </p:nvGraphicFramePr>
        <p:xfrm>
          <a:off x="-2078945" y="358244"/>
          <a:ext cx="1592838" cy="2367109"/>
        </p:xfrm>
        <a:graphic>
          <a:graphicData uri="http://schemas.openxmlformats.org/drawingml/2006/table">
            <a:tbl>
              <a:tblPr firstRow="1" bandRow="1">
                <a:tableStyleId>{5C22544A-7EE6-4342-B048-85BDC9FD1C3A}</a:tableStyleId>
              </a:tblPr>
              <a:tblGrid>
                <a:gridCol w="796419">
                  <a:extLst>
                    <a:ext uri="{9D8B030D-6E8A-4147-A177-3AD203B41FA5}">
                      <a16:colId xmlns:a16="http://schemas.microsoft.com/office/drawing/2014/main" val="471010669"/>
                    </a:ext>
                  </a:extLst>
                </a:gridCol>
                <a:gridCol w="796419">
                  <a:extLst>
                    <a:ext uri="{9D8B030D-6E8A-4147-A177-3AD203B41FA5}">
                      <a16:colId xmlns:a16="http://schemas.microsoft.com/office/drawing/2014/main" val="111050317"/>
                    </a:ext>
                  </a:extLst>
                </a:gridCol>
              </a:tblGrid>
              <a:tr h="230219">
                <a:tc>
                  <a:txBody>
                    <a:bodyPr/>
                    <a:lstStyle/>
                    <a:p>
                      <a:r>
                        <a:rPr lang="en-GB" sz="600" dirty="0">
                          <a:solidFill>
                            <a:sysClr val="windowText" lastClr="000000"/>
                          </a:solidFill>
                        </a:rPr>
                        <a:t>Colour </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600" dirty="0">
                          <a:solidFill>
                            <a:sysClr val="windowText" lastClr="000000"/>
                          </a:solidFill>
                        </a:rPr>
                        <a:t>Hex code </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204368"/>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AF2"/>
                    </a:solidFill>
                  </a:tcPr>
                </a:tc>
                <a:tc>
                  <a:txBody>
                    <a:bodyPr/>
                    <a:lstStyle/>
                    <a:p>
                      <a:r>
                        <a:rPr lang="en-GB" sz="600" dirty="0"/>
                        <a:t>CCEAF2</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283309"/>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CD3"/>
                    </a:solidFill>
                  </a:tcPr>
                </a:tc>
                <a:tc>
                  <a:txBody>
                    <a:bodyPr/>
                    <a:lstStyle/>
                    <a:p>
                      <a:r>
                        <a:rPr lang="en-GB" sz="600" dirty="0"/>
                        <a:t>B2CCD3</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810695"/>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B4C0"/>
                    </a:solidFill>
                  </a:tcPr>
                </a:tc>
                <a:tc>
                  <a:txBody>
                    <a:bodyPr/>
                    <a:lstStyle/>
                    <a:p>
                      <a:r>
                        <a:rPr lang="en-GB" sz="600" dirty="0"/>
                        <a:t>83B4C0</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9659519"/>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D5FF"/>
                    </a:solidFill>
                  </a:tcPr>
                </a:tc>
                <a:tc>
                  <a:txBody>
                    <a:bodyPr/>
                    <a:lstStyle/>
                    <a:p>
                      <a:r>
                        <a:rPr lang="en-GB" sz="600" dirty="0"/>
                        <a:t>57D5FF</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6310390"/>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8C0EC"/>
                    </a:solidFill>
                  </a:tcPr>
                </a:tc>
                <a:tc>
                  <a:txBody>
                    <a:bodyPr/>
                    <a:lstStyle/>
                    <a:p>
                      <a:r>
                        <a:rPr lang="en-GB" sz="600" dirty="0"/>
                        <a:t>48C0EC</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5984473"/>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3F8"/>
                    </a:solidFill>
                  </a:tcPr>
                </a:tc>
                <a:tc>
                  <a:txBody>
                    <a:bodyPr/>
                    <a:lstStyle/>
                    <a:p>
                      <a:r>
                        <a:rPr lang="en-GB" sz="600" dirty="0"/>
                        <a:t>00C3F8</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314892"/>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2E1"/>
                    </a:solidFill>
                  </a:tcPr>
                </a:tc>
                <a:tc>
                  <a:txBody>
                    <a:bodyPr/>
                    <a:lstStyle/>
                    <a:p>
                      <a:r>
                        <a:rPr lang="en-GB" sz="600" dirty="0"/>
                        <a:t>00B2E1</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5524881"/>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493"/>
                    </a:solidFill>
                  </a:tcPr>
                </a:tc>
                <a:tc>
                  <a:txBody>
                    <a:bodyPr/>
                    <a:lstStyle/>
                    <a:p>
                      <a:r>
                        <a:rPr lang="en-GB" sz="600" dirty="0"/>
                        <a:t>007493</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009924"/>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369"/>
                    </a:solidFill>
                  </a:tcPr>
                </a:tc>
                <a:tc>
                  <a:txBody>
                    <a:bodyPr/>
                    <a:lstStyle/>
                    <a:p>
                      <a:r>
                        <a:rPr lang="en-GB" sz="600" dirty="0"/>
                        <a:t>005166</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2793048"/>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A2E"/>
                    </a:solidFill>
                  </a:tcPr>
                </a:tc>
                <a:tc>
                  <a:txBody>
                    <a:bodyPr/>
                    <a:lstStyle/>
                    <a:p>
                      <a:r>
                        <a:rPr lang="en-GB" sz="600" dirty="0"/>
                        <a:t>000A2E</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56065"/>
                  </a:ext>
                </a:extLst>
              </a:tr>
            </a:tbl>
          </a:graphicData>
        </a:graphic>
      </p:graphicFrame>
      <p:sp>
        <p:nvSpPr>
          <p:cNvPr id="15" name="Rectangle 14">
            <a:extLst>
              <a:ext uri="{FF2B5EF4-FFF2-40B4-BE49-F238E27FC236}">
                <a16:creationId xmlns:a16="http://schemas.microsoft.com/office/drawing/2014/main" id="{1AF57EB0-5F3E-90D4-1B58-B59A22DC1E88}"/>
              </a:ext>
            </a:extLst>
          </p:cNvPr>
          <p:cNvSpPr/>
          <p:nvPr/>
        </p:nvSpPr>
        <p:spPr>
          <a:xfrm>
            <a:off x="8140159" y="5897662"/>
            <a:ext cx="1442982" cy="506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Elisa</a:t>
            </a:r>
          </a:p>
          <a:p>
            <a:pPr algn="r"/>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Capuzzo</a:t>
            </a:r>
          </a:p>
        </p:txBody>
      </p:sp>
      <p:sp>
        <p:nvSpPr>
          <p:cNvPr id="18" name="Rectangle 17">
            <a:extLst>
              <a:ext uri="{FF2B5EF4-FFF2-40B4-BE49-F238E27FC236}">
                <a16:creationId xmlns:a16="http://schemas.microsoft.com/office/drawing/2014/main" id="{9C94BA4C-DA2D-508C-2E4C-59EAAB36957F}"/>
              </a:ext>
            </a:extLst>
          </p:cNvPr>
          <p:cNvSpPr/>
          <p:nvPr/>
        </p:nvSpPr>
        <p:spPr>
          <a:xfrm>
            <a:off x="9723510" y="5836146"/>
            <a:ext cx="2045637" cy="629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Senior Ecosystem</a:t>
            </a:r>
          </a:p>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Scientist</a:t>
            </a:r>
          </a:p>
        </p:txBody>
      </p:sp>
      <p:cxnSp>
        <p:nvCxnSpPr>
          <p:cNvPr id="19" name="Straight Connector 18">
            <a:extLst>
              <a:ext uri="{FF2B5EF4-FFF2-40B4-BE49-F238E27FC236}">
                <a16:creationId xmlns:a16="http://schemas.microsoft.com/office/drawing/2014/main" id="{9E2F5B38-83B3-70D1-AD9D-02436A5B5C62}"/>
              </a:ext>
            </a:extLst>
          </p:cNvPr>
          <p:cNvCxnSpPr>
            <a:cxnSpLocks/>
          </p:cNvCxnSpPr>
          <p:nvPr/>
        </p:nvCxnSpPr>
        <p:spPr>
          <a:xfrm>
            <a:off x="9653325" y="5694819"/>
            <a:ext cx="0" cy="912467"/>
          </a:xfrm>
          <a:prstGeom prst="line">
            <a:avLst/>
          </a:prstGeom>
          <a:ln w="38100">
            <a:solidFill>
              <a:srgbClr val="00B2E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water, outdoor, ocean&#10;&#10;Description automatically generated">
            <a:extLst>
              <a:ext uri="{FF2B5EF4-FFF2-40B4-BE49-F238E27FC236}">
                <a16:creationId xmlns:a16="http://schemas.microsoft.com/office/drawing/2014/main" id="{6A6E3FD8-D83C-E70E-ED70-420C1651E8CB}"/>
              </a:ext>
            </a:extLst>
          </p:cNvPr>
          <p:cNvPicPr>
            <a:picLocks noChangeAspect="1"/>
          </p:cNvPicPr>
          <p:nvPr/>
        </p:nvPicPr>
        <p:blipFill rotWithShape="1">
          <a:blip r:embed="rId5">
            <a:extLst>
              <a:ext uri="{28A0092B-C50C-407E-A947-70E740481C1C}">
                <a14:useLocalDpi xmlns:a14="http://schemas.microsoft.com/office/drawing/2010/main" val="0"/>
              </a:ext>
            </a:extLst>
          </a:blip>
          <a:srcRect t="8743" b="58951"/>
          <a:stretch/>
        </p:blipFill>
        <p:spPr>
          <a:xfrm>
            <a:off x="-1" y="-119315"/>
            <a:ext cx="12192001" cy="2625808"/>
          </a:xfrm>
          <a:prstGeom prst="rect">
            <a:avLst/>
          </a:prstGeom>
        </p:spPr>
      </p:pic>
    </p:spTree>
    <p:extLst>
      <p:ext uri="{BB962C8B-B14F-4D97-AF65-F5344CB8AC3E}">
        <p14:creationId xmlns:p14="http://schemas.microsoft.com/office/powerpoint/2010/main" val="2848598417"/>
      </p:ext>
    </p:extLst>
  </p:cSld>
  <p:clrMapOvr>
    <a:masterClrMapping/>
  </p:clrMapOvr>
  <mc:AlternateContent xmlns:mc="http://schemas.openxmlformats.org/markup-compatibility/2006" xmlns:p14="http://schemas.microsoft.com/office/powerpoint/2010/main">
    <mc:Choice Requires="p14">
      <p:transition spd="slow" p14:dur="2000" advTm="11039"/>
    </mc:Choice>
    <mc:Fallback xmlns="">
      <p:transition spd="slow" advTm="110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6714D3F-21CD-434A-BBF1-B748ADFBE6C4}"/>
              </a:ext>
            </a:extLst>
          </p:cNvPr>
          <p:cNvSpPr txBox="1">
            <a:spLocks/>
          </p:cNvSpPr>
          <p:nvPr/>
        </p:nvSpPr>
        <p:spPr>
          <a:xfrm>
            <a:off x="123140" y="-152973"/>
            <a:ext cx="11605748" cy="1245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83B4C0"/>
                </a:solidFill>
                <a:latin typeface="Open Sans ExtraBold" panose="020B0906030804020204" pitchFamily="34" charset="0"/>
                <a:ea typeface="Open Sans ExtraBold" panose="020B0906030804020204" pitchFamily="34" charset="0"/>
                <a:cs typeface="Open Sans ExtraBold" panose="020B0906030804020204" pitchFamily="34" charset="0"/>
              </a:rPr>
              <a:t>Identifying opportunities, challenges &amp; gender equality in aquaculture </a:t>
            </a:r>
          </a:p>
        </p:txBody>
      </p:sp>
      <p:sp>
        <p:nvSpPr>
          <p:cNvPr id="7" name="Content Placeholder 2">
            <a:extLst>
              <a:ext uri="{FF2B5EF4-FFF2-40B4-BE49-F238E27FC236}">
                <a16:creationId xmlns:a16="http://schemas.microsoft.com/office/drawing/2014/main" id="{E6A58C6C-9C51-4E35-8C17-A4F61A5D5808}"/>
              </a:ext>
            </a:extLst>
          </p:cNvPr>
          <p:cNvSpPr>
            <a:spLocks noGrp="1"/>
          </p:cNvSpPr>
          <p:nvPr>
            <p:ph idx="1"/>
          </p:nvPr>
        </p:nvSpPr>
        <p:spPr>
          <a:xfrm>
            <a:off x="423016" y="1056665"/>
            <a:ext cx="4692894" cy="818533"/>
          </a:xfrm>
        </p:spPr>
        <p:txBody>
          <a:bodyPr>
            <a:normAutofit/>
          </a:bodyPr>
          <a:lstStyle/>
          <a:p>
            <a:pPr marL="0" indent="0" algn="ctr">
              <a:lnSpc>
                <a:spcPct val="100000"/>
              </a:lnSpc>
              <a:spcBef>
                <a:spcPts val="600"/>
              </a:spcBef>
              <a:buNone/>
            </a:pPr>
            <a:r>
              <a:rPr lang="en-GB" sz="2200" b="1" dirty="0">
                <a:solidFill>
                  <a:srgbClr val="005369"/>
                </a:solidFill>
                <a:latin typeface="Arial" panose="020B0604020202020204" pitchFamily="34" charset="0"/>
                <a:cs typeface="Arial" panose="020B0604020202020204" pitchFamily="34" charset="0"/>
              </a:rPr>
              <a:t>Caribbean</a:t>
            </a:r>
          </a:p>
        </p:txBody>
      </p:sp>
      <p:sp>
        <p:nvSpPr>
          <p:cNvPr id="8" name="Content Placeholder 2">
            <a:extLst>
              <a:ext uri="{FF2B5EF4-FFF2-40B4-BE49-F238E27FC236}">
                <a16:creationId xmlns:a16="http://schemas.microsoft.com/office/drawing/2014/main" id="{E27227EB-2E2A-4530-973E-F6896676D563}"/>
              </a:ext>
            </a:extLst>
          </p:cNvPr>
          <p:cNvSpPr txBox="1">
            <a:spLocks/>
          </p:cNvSpPr>
          <p:nvPr/>
        </p:nvSpPr>
        <p:spPr>
          <a:xfrm>
            <a:off x="7076090" y="1056666"/>
            <a:ext cx="4692894" cy="818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buFont typeface="Arial" panose="020B0604020202020204" pitchFamily="34" charset="0"/>
              <a:buNone/>
            </a:pPr>
            <a:r>
              <a:rPr lang="en-GB" sz="2200" b="1" dirty="0">
                <a:solidFill>
                  <a:srgbClr val="005369"/>
                </a:solidFill>
                <a:latin typeface="Arial" panose="020B0604020202020204" pitchFamily="34" charset="0"/>
                <a:cs typeface="Arial" panose="020B0604020202020204" pitchFamily="34" charset="0"/>
              </a:rPr>
              <a:t>Philippines </a:t>
            </a:r>
          </a:p>
        </p:txBody>
      </p:sp>
      <p:pic>
        <p:nvPicPr>
          <p:cNvPr id="4" name="Picture 3" descr="A picture containing vending machine, rack&#10;&#10;Description automatically generated">
            <a:extLst>
              <a:ext uri="{FF2B5EF4-FFF2-40B4-BE49-F238E27FC236}">
                <a16:creationId xmlns:a16="http://schemas.microsoft.com/office/drawing/2014/main" id="{C06D8EB7-17CC-4C9A-9654-B85A66A54062}"/>
              </a:ext>
            </a:extLst>
          </p:cNvPr>
          <p:cNvPicPr>
            <a:picLocks noChangeAspect="1"/>
          </p:cNvPicPr>
          <p:nvPr/>
        </p:nvPicPr>
        <p:blipFill rotWithShape="1">
          <a:blip r:embed="rId3">
            <a:extLst>
              <a:ext uri="{28A0092B-C50C-407E-A947-70E740481C1C}">
                <a14:useLocalDpi xmlns:a14="http://schemas.microsoft.com/office/drawing/2010/main" val="0"/>
              </a:ext>
            </a:extLst>
          </a:blip>
          <a:srcRect r="18051"/>
          <a:stretch/>
        </p:blipFill>
        <p:spPr>
          <a:xfrm rot="5400000">
            <a:off x="3391579" y="3230152"/>
            <a:ext cx="2660405" cy="2408464"/>
          </a:xfrm>
          <a:prstGeom prst="rect">
            <a:avLst/>
          </a:prstGeom>
        </p:spPr>
      </p:pic>
      <p:sp>
        <p:nvSpPr>
          <p:cNvPr id="11" name="Content Placeholder 2">
            <a:extLst>
              <a:ext uri="{FF2B5EF4-FFF2-40B4-BE49-F238E27FC236}">
                <a16:creationId xmlns:a16="http://schemas.microsoft.com/office/drawing/2014/main" id="{F28BD345-3EAD-4CA2-B411-6A64CE1AC7EE}"/>
              </a:ext>
            </a:extLst>
          </p:cNvPr>
          <p:cNvSpPr txBox="1">
            <a:spLocks/>
          </p:cNvSpPr>
          <p:nvPr/>
        </p:nvSpPr>
        <p:spPr>
          <a:xfrm>
            <a:off x="297875" y="1667823"/>
            <a:ext cx="5371632" cy="818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Opportunities &amp; challenges in Belize &amp; Dominica to develop </a:t>
            </a:r>
            <a:r>
              <a:rPr lang="en-GB" sz="1400" dirty="0" err="1">
                <a:solidFill>
                  <a:srgbClr val="005369"/>
                </a:solidFill>
                <a:latin typeface="Arial" panose="020B0604020202020204" pitchFamily="34" charset="0"/>
                <a:cs typeface="Arial" panose="020B0604020202020204" pitchFamily="34" charset="0"/>
              </a:rPr>
              <a:t>seamoss</a:t>
            </a:r>
            <a:r>
              <a:rPr lang="en-GB" sz="1400" dirty="0">
                <a:solidFill>
                  <a:srgbClr val="005369"/>
                </a:solidFill>
                <a:latin typeface="Arial" panose="020B0604020202020204" pitchFamily="34" charset="0"/>
                <a:cs typeface="Arial" panose="020B0604020202020204" pitchFamily="34" charset="0"/>
              </a:rPr>
              <a:t> aquaculture.</a:t>
            </a:r>
          </a:p>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SWOT analysis, stakeholder interviews &amp; recommendations for industry development.</a:t>
            </a:r>
          </a:p>
        </p:txBody>
      </p:sp>
      <p:sp>
        <p:nvSpPr>
          <p:cNvPr id="12" name="TextBox 11">
            <a:extLst>
              <a:ext uri="{FF2B5EF4-FFF2-40B4-BE49-F238E27FC236}">
                <a16:creationId xmlns:a16="http://schemas.microsoft.com/office/drawing/2014/main" id="{9B61B56D-3C35-42DE-AB9E-ABC4A36FF10A}"/>
              </a:ext>
            </a:extLst>
          </p:cNvPr>
          <p:cNvSpPr txBox="1"/>
          <p:nvPr/>
        </p:nvSpPr>
        <p:spPr>
          <a:xfrm>
            <a:off x="4721781" y="5776107"/>
            <a:ext cx="6096000" cy="215444"/>
          </a:xfrm>
          <a:prstGeom prst="rect">
            <a:avLst/>
          </a:prstGeom>
          <a:noFill/>
        </p:spPr>
        <p:txBody>
          <a:bodyPr wrap="square">
            <a:spAutoFit/>
          </a:bodyPr>
          <a:lstStyle/>
          <a:p>
            <a:r>
              <a:rPr lang="en-GB" sz="800" dirty="0">
                <a:latin typeface="Arial" panose="020B0604020202020204" pitchFamily="34" charset="0"/>
                <a:cs typeface="Arial" panose="020B0604020202020204" pitchFamily="34" charset="0"/>
              </a:rPr>
              <a:t>Photo by John Pinnegar</a:t>
            </a:r>
          </a:p>
        </p:txBody>
      </p:sp>
      <p:pic>
        <p:nvPicPr>
          <p:cNvPr id="6" name="Picture 5">
            <a:extLst>
              <a:ext uri="{FF2B5EF4-FFF2-40B4-BE49-F238E27FC236}">
                <a16:creationId xmlns:a16="http://schemas.microsoft.com/office/drawing/2014/main" id="{C9D6FD96-61ED-4F86-92DC-11FEEF18B473}"/>
              </a:ext>
            </a:extLst>
          </p:cNvPr>
          <p:cNvPicPr>
            <a:picLocks noChangeAspect="1"/>
          </p:cNvPicPr>
          <p:nvPr/>
        </p:nvPicPr>
        <p:blipFill rotWithShape="1">
          <a:blip r:embed="rId4"/>
          <a:srcRect l="20666" t="5405" r="16762" b="657"/>
          <a:stretch/>
        </p:blipFill>
        <p:spPr>
          <a:xfrm>
            <a:off x="297875" y="3104179"/>
            <a:ext cx="3147737" cy="2654256"/>
          </a:xfrm>
          <a:prstGeom prst="rect">
            <a:avLst/>
          </a:prstGeom>
        </p:spPr>
      </p:pic>
      <p:sp>
        <p:nvSpPr>
          <p:cNvPr id="15" name="TextBox 14">
            <a:extLst>
              <a:ext uri="{FF2B5EF4-FFF2-40B4-BE49-F238E27FC236}">
                <a16:creationId xmlns:a16="http://schemas.microsoft.com/office/drawing/2014/main" id="{882BA0F6-DF25-4827-9DEE-0AB2A18B4B19}"/>
              </a:ext>
            </a:extLst>
          </p:cNvPr>
          <p:cNvSpPr txBox="1"/>
          <p:nvPr/>
        </p:nvSpPr>
        <p:spPr>
          <a:xfrm>
            <a:off x="225497" y="5770003"/>
            <a:ext cx="3292052" cy="215444"/>
          </a:xfrm>
          <a:prstGeom prst="rect">
            <a:avLst/>
          </a:prstGeom>
          <a:noFill/>
        </p:spPr>
        <p:txBody>
          <a:bodyPr wrap="square">
            <a:spAutoFit/>
          </a:bodyPr>
          <a:lstStyle/>
          <a:p>
            <a:r>
              <a:rPr lang="en-GB" sz="800" dirty="0">
                <a:latin typeface="Arial" panose="020B0604020202020204" pitchFamily="34" charset="0"/>
                <a:cs typeface="Arial" panose="020B0604020202020204" pitchFamily="34" charset="0"/>
              </a:rPr>
              <a:t>https://tastebelize.com/2019/09/belizes-incredible-edible-seaweed/</a:t>
            </a:r>
          </a:p>
        </p:txBody>
      </p:sp>
      <p:pic>
        <p:nvPicPr>
          <p:cNvPr id="16" name="Picture 15" descr="A group of people working in a field&#10;&#10;Description automatically generated with medium confidence">
            <a:extLst>
              <a:ext uri="{FF2B5EF4-FFF2-40B4-BE49-F238E27FC236}">
                <a16:creationId xmlns:a16="http://schemas.microsoft.com/office/drawing/2014/main" id="{A7E27513-DFB6-48F2-9274-16AF1833E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2020" y="3104180"/>
            <a:ext cx="4080637" cy="2720424"/>
          </a:xfrm>
          <a:prstGeom prst="rect">
            <a:avLst/>
          </a:prstGeom>
        </p:spPr>
      </p:pic>
      <p:sp>
        <p:nvSpPr>
          <p:cNvPr id="19" name="Content Placeholder 2">
            <a:extLst>
              <a:ext uri="{FF2B5EF4-FFF2-40B4-BE49-F238E27FC236}">
                <a16:creationId xmlns:a16="http://schemas.microsoft.com/office/drawing/2014/main" id="{D55B0EC8-AB06-469C-BC52-4DAA83543639}"/>
              </a:ext>
            </a:extLst>
          </p:cNvPr>
          <p:cNvSpPr txBox="1">
            <a:spLocks/>
          </p:cNvSpPr>
          <p:nvPr/>
        </p:nvSpPr>
        <p:spPr>
          <a:xfrm>
            <a:off x="6657559" y="1667824"/>
            <a:ext cx="5236566" cy="818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Investigation of participation, gender division of labour and pay gap in seaweed farming (</a:t>
            </a:r>
            <a:r>
              <a:rPr lang="en-GB" sz="1400" i="1" dirty="0" err="1">
                <a:solidFill>
                  <a:srgbClr val="005369"/>
                </a:solidFill>
                <a:latin typeface="Arial" panose="020B0604020202020204" pitchFamily="34" charset="0"/>
                <a:cs typeface="Arial" panose="020B0604020202020204" pitchFamily="34" charset="0"/>
              </a:rPr>
              <a:t>Kappaphycus</a:t>
            </a:r>
            <a:r>
              <a:rPr lang="en-GB" sz="1400" dirty="0">
                <a:solidFill>
                  <a:srgbClr val="005369"/>
                </a:solidFill>
                <a:latin typeface="Arial" panose="020B0604020202020204" pitchFamily="34" charset="0"/>
                <a:cs typeface="Arial" panose="020B0604020202020204" pitchFamily="34" charset="0"/>
              </a:rPr>
              <a:t> sp.) in Bantayan.</a:t>
            </a:r>
          </a:p>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Contribute to understand female empowerment through aquaculture &amp; formulation of sound gender sensitive policies.</a:t>
            </a:r>
          </a:p>
        </p:txBody>
      </p:sp>
      <p:sp>
        <p:nvSpPr>
          <p:cNvPr id="14" name="TextBox 13">
            <a:extLst>
              <a:ext uri="{FF2B5EF4-FFF2-40B4-BE49-F238E27FC236}">
                <a16:creationId xmlns:a16="http://schemas.microsoft.com/office/drawing/2014/main" id="{B424164F-BAC8-4547-A017-F2DCBBB5A9FF}"/>
              </a:ext>
            </a:extLst>
          </p:cNvPr>
          <p:cNvSpPr txBox="1"/>
          <p:nvPr/>
        </p:nvSpPr>
        <p:spPr>
          <a:xfrm>
            <a:off x="50839" y="5985447"/>
            <a:ext cx="6933420" cy="338554"/>
          </a:xfrm>
          <a:prstGeom prst="rect">
            <a:avLst/>
          </a:prstGeom>
          <a:noFill/>
        </p:spPr>
        <p:txBody>
          <a:bodyPr wrap="square">
            <a:spAutoFit/>
          </a:bodyPr>
          <a:lstStyle/>
          <a:p>
            <a:r>
              <a:rPr lang="en-GB" sz="1600" dirty="0">
                <a:latin typeface="Arial" panose="020B0604020202020204" pitchFamily="34" charset="0"/>
                <a:cs typeface="Arial" panose="020B0604020202020204" pitchFamily="34" charset="0"/>
              </a:rPr>
              <a:t>Mengo et al. 2021, Commonwealth Marine Economies Programme</a:t>
            </a:r>
          </a:p>
        </p:txBody>
      </p:sp>
      <p:sp>
        <p:nvSpPr>
          <p:cNvPr id="17" name="TextBox 16">
            <a:extLst>
              <a:ext uri="{FF2B5EF4-FFF2-40B4-BE49-F238E27FC236}">
                <a16:creationId xmlns:a16="http://schemas.microsoft.com/office/drawing/2014/main" id="{316B6A8A-0F2A-4953-A341-980D6A82195E}"/>
              </a:ext>
            </a:extLst>
          </p:cNvPr>
          <p:cNvSpPr txBox="1"/>
          <p:nvPr/>
        </p:nvSpPr>
        <p:spPr>
          <a:xfrm>
            <a:off x="7813881" y="5914198"/>
            <a:ext cx="6096000" cy="338554"/>
          </a:xfrm>
          <a:prstGeom prst="rect">
            <a:avLst/>
          </a:prstGeom>
          <a:noFill/>
        </p:spPr>
        <p:txBody>
          <a:bodyPr wrap="square">
            <a:spAutoFit/>
          </a:bodyPr>
          <a:lstStyle/>
          <a:p>
            <a:r>
              <a:rPr lang="en-GB" sz="1600" dirty="0">
                <a:latin typeface="Arial" panose="020B0604020202020204" pitchFamily="34" charset="0"/>
                <a:cs typeface="Arial" panose="020B0604020202020204" pitchFamily="34" charset="0"/>
              </a:rPr>
              <a:t>Mengo et al. 2021, in prep</a:t>
            </a:r>
          </a:p>
        </p:txBody>
      </p:sp>
    </p:spTree>
    <p:extLst>
      <p:ext uri="{BB962C8B-B14F-4D97-AF65-F5344CB8AC3E}">
        <p14:creationId xmlns:p14="http://schemas.microsoft.com/office/powerpoint/2010/main" val="762912104"/>
      </p:ext>
    </p:extLst>
  </p:cSld>
  <p:clrMapOvr>
    <a:masterClrMapping/>
  </p:clrMapOvr>
  <mc:AlternateContent xmlns:mc="http://schemas.openxmlformats.org/markup-compatibility/2006" xmlns:p14="http://schemas.microsoft.com/office/powerpoint/2010/main">
    <mc:Choice Requires="p14">
      <p:transition spd="slow" p14:dur="2000" advTm="32477"/>
    </mc:Choice>
    <mc:Fallback xmlns="">
      <p:transition spd="slow" advTm="3247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CAE7-251F-4B48-B3C2-DE7789C19125}"/>
              </a:ext>
            </a:extLst>
          </p:cNvPr>
          <p:cNvSpPr>
            <a:spLocks noGrp="1"/>
          </p:cNvSpPr>
          <p:nvPr>
            <p:ph type="ctrTitle"/>
          </p:nvPr>
        </p:nvSpPr>
        <p:spPr>
          <a:xfrm>
            <a:off x="520823" y="3551059"/>
            <a:ext cx="11150351" cy="1629946"/>
          </a:xfrm>
        </p:spPr>
        <p:txBody>
          <a:bodyPr>
            <a:normAutofit fontScale="90000"/>
          </a:bodyPr>
          <a:lstStyle/>
          <a:p>
            <a:r>
              <a:rPr kumimoji="0" lang="en-GB" sz="48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Thanks for your attention</a:t>
            </a:r>
            <a:br>
              <a:rPr kumimoji="0" lang="en-GB" sz="48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br>
            <a:br>
              <a:rPr kumimoji="0" lang="en-GB" sz="48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br>
            <a:r>
              <a:rPr kumimoji="0" lang="en-GB" sz="36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hlinkClick r:id="rId3"/>
              </a:rPr>
              <a:t>elisa.capuzzo@cefas.co.uk</a:t>
            </a:r>
            <a:br>
              <a:rPr kumimoji="0" lang="en-GB" sz="36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br>
            <a:br>
              <a:rPr kumimoji="0" lang="en-GB" sz="36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br>
            <a:r>
              <a:rPr kumimoji="0" lang="en-GB" sz="3600" b="1" i="0" u="none" strike="noStrike" kern="1200" cap="none" spc="0" normalizeH="0" baseline="0" noProof="0" dirty="0">
                <a:ln>
                  <a:noFill/>
                </a:ln>
                <a:solidFill>
                  <a:srgbClr val="4472C4">
                    <a:lumMod val="50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@dictioca</a:t>
            </a:r>
            <a:endParaRPr lang="en-GB" sz="3600" dirty="0"/>
          </a:p>
        </p:txBody>
      </p:sp>
      <p:sp>
        <p:nvSpPr>
          <p:cNvPr id="4" name="Rectangle 3">
            <a:extLst>
              <a:ext uri="{FF2B5EF4-FFF2-40B4-BE49-F238E27FC236}">
                <a16:creationId xmlns:a16="http://schemas.microsoft.com/office/drawing/2014/main" id="{4B33A9C2-DD21-4142-AA97-93D4FB48B87D}"/>
              </a:ext>
            </a:extLst>
          </p:cNvPr>
          <p:cNvSpPr/>
          <p:nvPr/>
        </p:nvSpPr>
        <p:spPr>
          <a:xfrm>
            <a:off x="0" y="5397156"/>
            <a:ext cx="12192000" cy="1582616"/>
          </a:xfrm>
          <a:prstGeom prst="rect">
            <a:avLst/>
          </a:prstGeom>
          <a:solidFill>
            <a:srgbClr val="007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 name="Group 8">
            <a:extLst>
              <a:ext uri="{FF2B5EF4-FFF2-40B4-BE49-F238E27FC236}">
                <a16:creationId xmlns:a16="http://schemas.microsoft.com/office/drawing/2014/main" id="{9A6ED778-8EB6-4F62-8B9B-AE6A453D8C67}"/>
              </a:ext>
            </a:extLst>
          </p:cNvPr>
          <p:cNvGrpSpPr/>
          <p:nvPr/>
        </p:nvGrpSpPr>
        <p:grpSpPr>
          <a:xfrm>
            <a:off x="196855" y="5871935"/>
            <a:ext cx="4386205" cy="756089"/>
            <a:chOff x="218224" y="6086513"/>
            <a:chExt cx="3258401" cy="557801"/>
          </a:xfrm>
        </p:grpSpPr>
        <p:pic>
          <p:nvPicPr>
            <p:cNvPr id="10" name="Picture 9" descr="A picture containing drawing&#10;&#10;Description automatically generated">
              <a:extLst>
                <a:ext uri="{FF2B5EF4-FFF2-40B4-BE49-F238E27FC236}">
                  <a16:creationId xmlns:a16="http://schemas.microsoft.com/office/drawing/2014/main" id="{5735A127-AE8E-4504-8678-DDFA2934C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45513" y="6089860"/>
              <a:ext cx="1731112" cy="500463"/>
            </a:xfrm>
            <a:prstGeom prst="rect">
              <a:avLst/>
            </a:prstGeom>
          </p:spPr>
        </p:pic>
        <p:pic>
          <p:nvPicPr>
            <p:cNvPr id="11" name="Picture 10" descr="A picture containing flower&#10;&#10;Description automatically generated">
              <a:extLst>
                <a:ext uri="{FF2B5EF4-FFF2-40B4-BE49-F238E27FC236}">
                  <a16:creationId xmlns:a16="http://schemas.microsoft.com/office/drawing/2014/main" id="{729D84DB-D9F4-45EF-B7F5-69160B19345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8224" y="6086513"/>
              <a:ext cx="1267676" cy="557801"/>
            </a:xfrm>
            <a:prstGeom prst="rect">
              <a:avLst/>
            </a:prstGeom>
          </p:spPr>
        </p:pic>
      </p:grpSp>
      <p:graphicFrame>
        <p:nvGraphicFramePr>
          <p:cNvPr id="22" name="Table 4">
            <a:extLst>
              <a:ext uri="{FF2B5EF4-FFF2-40B4-BE49-F238E27FC236}">
                <a16:creationId xmlns:a16="http://schemas.microsoft.com/office/drawing/2014/main" id="{F737832C-E867-425E-B628-B106D9C98963}"/>
              </a:ext>
            </a:extLst>
          </p:cNvPr>
          <p:cNvGraphicFramePr>
            <a:graphicFrameLocks noGrp="1"/>
          </p:cNvGraphicFramePr>
          <p:nvPr/>
        </p:nvGraphicFramePr>
        <p:xfrm>
          <a:off x="-2078945" y="358244"/>
          <a:ext cx="1592838" cy="2367109"/>
        </p:xfrm>
        <a:graphic>
          <a:graphicData uri="http://schemas.openxmlformats.org/drawingml/2006/table">
            <a:tbl>
              <a:tblPr firstRow="1" bandRow="1">
                <a:tableStyleId>{5C22544A-7EE6-4342-B048-85BDC9FD1C3A}</a:tableStyleId>
              </a:tblPr>
              <a:tblGrid>
                <a:gridCol w="796419">
                  <a:extLst>
                    <a:ext uri="{9D8B030D-6E8A-4147-A177-3AD203B41FA5}">
                      <a16:colId xmlns:a16="http://schemas.microsoft.com/office/drawing/2014/main" val="471010669"/>
                    </a:ext>
                  </a:extLst>
                </a:gridCol>
                <a:gridCol w="796419">
                  <a:extLst>
                    <a:ext uri="{9D8B030D-6E8A-4147-A177-3AD203B41FA5}">
                      <a16:colId xmlns:a16="http://schemas.microsoft.com/office/drawing/2014/main" val="111050317"/>
                    </a:ext>
                  </a:extLst>
                </a:gridCol>
              </a:tblGrid>
              <a:tr h="230219">
                <a:tc>
                  <a:txBody>
                    <a:bodyPr/>
                    <a:lstStyle/>
                    <a:p>
                      <a:r>
                        <a:rPr lang="en-GB" sz="600" dirty="0">
                          <a:solidFill>
                            <a:sysClr val="windowText" lastClr="000000"/>
                          </a:solidFill>
                        </a:rPr>
                        <a:t>Colour </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600" dirty="0">
                          <a:solidFill>
                            <a:sysClr val="windowText" lastClr="000000"/>
                          </a:solidFill>
                        </a:rPr>
                        <a:t>Hex code </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204368"/>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AF2"/>
                    </a:solidFill>
                  </a:tcPr>
                </a:tc>
                <a:tc>
                  <a:txBody>
                    <a:bodyPr/>
                    <a:lstStyle/>
                    <a:p>
                      <a:r>
                        <a:rPr lang="en-GB" sz="600" dirty="0"/>
                        <a:t>CCEAF2</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283309"/>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CD3"/>
                    </a:solidFill>
                  </a:tcPr>
                </a:tc>
                <a:tc>
                  <a:txBody>
                    <a:bodyPr/>
                    <a:lstStyle/>
                    <a:p>
                      <a:r>
                        <a:rPr lang="en-GB" sz="600" dirty="0"/>
                        <a:t>B2CCD3</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810695"/>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B4C0"/>
                    </a:solidFill>
                  </a:tcPr>
                </a:tc>
                <a:tc>
                  <a:txBody>
                    <a:bodyPr/>
                    <a:lstStyle/>
                    <a:p>
                      <a:r>
                        <a:rPr lang="en-GB" sz="600" dirty="0"/>
                        <a:t>83B4C0</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9659519"/>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D5FF"/>
                    </a:solidFill>
                  </a:tcPr>
                </a:tc>
                <a:tc>
                  <a:txBody>
                    <a:bodyPr/>
                    <a:lstStyle/>
                    <a:p>
                      <a:r>
                        <a:rPr lang="en-GB" sz="600" dirty="0"/>
                        <a:t>57D5FF</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6310390"/>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8C0EC"/>
                    </a:solidFill>
                  </a:tcPr>
                </a:tc>
                <a:tc>
                  <a:txBody>
                    <a:bodyPr/>
                    <a:lstStyle/>
                    <a:p>
                      <a:r>
                        <a:rPr lang="en-GB" sz="600" dirty="0"/>
                        <a:t>48C0EC</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5984473"/>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3F8"/>
                    </a:solidFill>
                  </a:tcPr>
                </a:tc>
                <a:tc>
                  <a:txBody>
                    <a:bodyPr/>
                    <a:lstStyle/>
                    <a:p>
                      <a:r>
                        <a:rPr lang="en-GB" sz="600" dirty="0"/>
                        <a:t>00C3F8</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314892"/>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2E1"/>
                    </a:solidFill>
                  </a:tcPr>
                </a:tc>
                <a:tc>
                  <a:txBody>
                    <a:bodyPr/>
                    <a:lstStyle/>
                    <a:p>
                      <a:r>
                        <a:rPr lang="en-GB" sz="600" dirty="0"/>
                        <a:t>00B2E1</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5524881"/>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493"/>
                    </a:solidFill>
                  </a:tcPr>
                </a:tc>
                <a:tc>
                  <a:txBody>
                    <a:bodyPr/>
                    <a:lstStyle/>
                    <a:p>
                      <a:r>
                        <a:rPr lang="en-GB" sz="600" dirty="0"/>
                        <a:t>007493</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009924"/>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369"/>
                    </a:solidFill>
                  </a:tcPr>
                </a:tc>
                <a:tc>
                  <a:txBody>
                    <a:bodyPr/>
                    <a:lstStyle/>
                    <a:p>
                      <a:r>
                        <a:rPr lang="en-GB" sz="600" dirty="0"/>
                        <a:t>005166</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2793048"/>
                  </a:ext>
                </a:extLst>
              </a:tr>
              <a:tr h="213689">
                <a:tc>
                  <a:txBody>
                    <a:bodyPr/>
                    <a:lstStyle/>
                    <a:p>
                      <a:endParaRPr lang="en-GB" sz="600" dirty="0"/>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A2E"/>
                    </a:solidFill>
                  </a:tcPr>
                </a:tc>
                <a:tc>
                  <a:txBody>
                    <a:bodyPr/>
                    <a:lstStyle/>
                    <a:p>
                      <a:r>
                        <a:rPr lang="en-GB" sz="600" dirty="0"/>
                        <a:t>000A2E</a:t>
                      </a:r>
                    </a:p>
                  </a:txBody>
                  <a:tcPr marL="29033" marR="29033" marT="14516" marB="145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56065"/>
                  </a:ext>
                </a:extLst>
              </a:tr>
            </a:tbl>
          </a:graphicData>
        </a:graphic>
      </p:graphicFrame>
      <p:pic>
        <p:nvPicPr>
          <p:cNvPr id="20" name="Picture 19" descr="A picture containing water, outdoor, ocean&#10;&#10;Description automatically generated">
            <a:extLst>
              <a:ext uri="{FF2B5EF4-FFF2-40B4-BE49-F238E27FC236}">
                <a16:creationId xmlns:a16="http://schemas.microsoft.com/office/drawing/2014/main" id="{6A6E3FD8-D83C-E70E-ED70-420C1651E8CB}"/>
              </a:ext>
            </a:extLst>
          </p:cNvPr>
          <p:cNvPicPr>
            <a:picLocks noChangeAspect="1"/>
          </p:cNvPicPr>
          <p:nvPr/>
        </p:nvPicPr>
        <p:blipFill rotWithShape="1">
          <a:blip r:embed="rId6">
            <a:extLst>
              <a:ext uri="{28A0092B-C50C-407E-A947-70E740481C1C}">
                <a14:useLocalDpi xmlns:a14="http://schemas.microsoft.com/office/drawing/2010/main" val="0"/>
              </a:ext>
            </a:extLst>
          </a:blip>
          <a:srcRect t="8743" b="58951"/>
          <a:stretch/>
        </p:blipFill>
        <p:spPr>
          <a:xfrm>
            <a:off x="-1" y="-119315"/>
            <a:ext cx="12192001" cy="2625808"/>
          </a:xfrm>
          <a:prstGeom prst="rect">
            <a:avLst/>
          </a:prstGeom>
        </p:spPr>
      </p:pic>
    </p:spTree>
    <p:extLst>
      <p:ext uri="{BB962C8B-B14F-4D97-AF65-F5344CB8AC3E}">
        <p14:creationId xmlns:p14="http://schemas.microsoft.com/office/powerpoint/2010/main" val="962501192"/>
      </p:ext>
    </p:extLst>
  </p:cSld>
  <p:clrMapOvr>
    <a:masterClrMapping/>
  </p:clrMapOvr>
  <mc:AlternateContent xmlns:mc="http://schemas.openxmlformats.org/markup-compatibility/2006" xmlns:p14="http://schemas.microsoft.com/office/powerpoint/2010/main">
    <mc:Choice Requires="p14">
      <p:transition spd="slow" p14:dur="2000" advTm="11039"/>
    </mc:Choice>
    <mc:Fallback xmlns="">
      <p:transition spd="slow" advTm="110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508AD7-B100-F6A4-0BA4-EB97E7FB8AAE}"/>
              </a:ext>
            </a:extLst>
          </p:cNvPr>
          <p:cNvSpPr/>
          <p:nvPr/>
        </p:nvSpPr>
        <p:spPr>
          <a:xfrm>
            <a:off x="0" y="5871935"/>
            <a:ext cx="12192000" cy="1107836"/>
          </a:xfrm>
          <a:prstGeom prst="rect">
            <a:avLst/>
          </a:prstGeom>
          <a:solidFill>
            <a:srgbClr val="007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descr="A picture containing drawing&#10;&#10;Description automatically generated">
            <a:extLst>
              <a:ext uri="{FF2B5EF4-FFF2-40B4-BE49-F238E27FC236}">
                <a16:creationId xmlns:a16="http://schemas.microsoft.com/office/drawing/2014/main" id="{D9CC44AC-3EB7-F25F-48C8-79EC3C9217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5941" y="6015618"/>
            <a:ext cx="2330288" cy="678368"/>
          </a:xfrm>
          <a:prstGeom prst="rect">
            <a:avLst/>
          </a:prstGeom>
        </p:spPr>
      </p:pic>
      <p:pic>
        <p:nvPicPr>
          <p:cNvPr id="7" name="Picture 6" descr="A picture containing flower&#10;&#10;Description automatically generated">
            <a:extLst>
              <a:ext uri="{FF2B5EF4-FFF2-40B4-BE49-F238E27FC236}">
                <a16:creationId xmlns:a16="http://schemas.microsoft.com/office/drawing/2014/main" id="{8BDF9C97-17D0-1E7B-63A4-C3693BEF6D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855" y="6011081"/>
            <a:ext cx="1706446" cy="756089"/>
          </a:xfrm>
          <a:prstGeom prst="rect">
            <a:avLst/>
          </a:prstGeom>
        </p:spPr>
      </p:pic>
      <p:sp>
        <p:nvSpPr>
          <p:cNvPr id="8" name="Title 1">
            <a:extLst>
              <a:ext uri="{FF2B5EF4-FFF2-40B4-BE49-F238E27FC236}">
                <a16:creationId xmlns:a16="http://schemas.microsoft.com/office/drawing/2014/main" id="{51C00283-02AB-DCD9-7946-5C33172E5148}"/>
              </a:ext>
            </a:extLst>
          </p:cNvPr>
          <p:cNvSpPr>
            <a:spLocks noGrp="1"/>
          </p:cNvSpPr>
          <p:nvPr>
            <p:ph type="title"/>
          </p:nvPr>
        </p:nvSpPr>
        <p:spPr>
          <a:xfrm>
            <a:off x="111601" y="-212659"/>
            <a:ext cx="11968798" cy="1325563"/>
          </a:xfrm>
        </p:spPr>
        <p:txBody>
          <a:bodyPr>
            <a:noAutofit/>
          </a:bodyPr>
          <a:lstStyle/>
          <a:p>
            <a:r>
              <a:rPr kumimoji="0" lang="en-GB" sz="3200" b="1" i="0" u="none" strike="noStrike" kern="1200" cap="none" spc="0" normalizeH="0" baseline="0" noProof="0" dirty="0">
                <a:ln>
                  <a:noFill/>
                </a:ln>
                <a:solidFill>
                  <a:srgbClr val="83B4C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Seaweed industry in the UK</a:t>
            </a:r>
            <a:endParaRPr lang="en-GB" sz="3200" dirty="0"/>
          </a:p>
        </p:txBody>
      </p:sp>
      <p:pic>
        <p:nvPicPr>
          <p:cNvPr id="10" name="Picture 9" descr="A picture containing sky, outdoor, water, grass&#10;&#10;Description automatically generated">
            <a:extLst>
              <a:ext uri="{FF2B5EF4-FFF2-40B4-BE49-F238E27FC236}">
                <a16:creationId xmlns:a16="http://schemas.microsoft.com/office/drawing/2014/main" id="{43EE0111-DB52-54A8-972F-4D968B2C96A4}"/>
              </a:ext>
            </a:extLst>
          </p:cNvPr>
          <p:cNvPicPr>
            <a:picLocks noChangeAspect="1"/>
          </p:cNvPicPr>
          <p:nvPr/>
        </p:nvPicPr>
        <p:blipFill rotWithShape="1">
          <a:blip r:embed="rId5">
            <a:extLst>
              <a:ext uri="{28A0092B-C50C-407E-A947-70E740481C1C}">
                <a14:useLocalDpi xmlns:a14="http://schemas.microsoft.com/office/drawing/2010/main" val="0"/>
              </a:ext>
            </a:extLst>
          </a:blip>
          <a:srcRect t="39738" b="42190"/>
          <a:stretch/>
        </p:blipFill>
        <p:spPr>
          <a:xfrm>
            <a:off x="83453" y="4372264"/>
            <a:ext cx="12030582" cy="1449420"/>
          </a:xfrm>
          <a:prstGeom prst="rect">
            <a:avLst/>
          </a:prstGeom>
        </p:spPr>
      </p:pic>
      <p:grpSp>
        <p:nvGrpSpPr>
          <p:cNvPr id="13" name="Group 12">
            <a:extLst>
              <a:ext uri="{FF2B5EF4-FFF2-40B4-BE49-F238E27FC236}">
                <a16:creationId xmlns:a16="http://schemas.microsoft.com/office/drawing/2014/main" id="{6B990086-AF54-3036-DB4F-D7CC36A5CEF4}"/>
              </a:ext>
            </a:extLst>
          </p:cNvPr>
          <p:cNvGrpSpPr/>
          <p:nvPr/>
        </p:nvGrpSpPr>
        <p:grpSpPr>
          <a:xfrm>
            <a:off x="111601" y="1287784"/>
            <a:ext cx="8821093" cy="2395903"/>
            <a:chOff x="3290198" y="1287377"/>
            <a:chExt cx="8821093" cy="2395903"/>
          </a:xfrm>
        </p:grpSpPr>
        <p:sp>
          <p:nvSpPr>
            <p:cNvPr id="14" name="AutoShape 2" descr="Figure 1: Conceptual model of the aquaculture site selection GIS approach. The left side of the figure presents the GOOS Essential Ocean Variables (EOVs) and indicates their potential use in the development of aquaculture siting tools.">
              <a:extLst>
                <a:ext uri="{FF2B5EF4-FFF2-40B4-BE49-F238E27FC236}">
                  <a16:creationId xmlns:a16="http://schemas.microsoft.com/office/drawing/2014/main" id="{EE702D8D-97D1-8C48-1AC6-C31E41EA6001}"/>
                </a:ext>
              </a:extLst>
            </p:cNvPr>
            <p:cNvSpPr>
              <a:spLocks noChangeAspect="1" noChangeArrowheads="1"/>
            </p:cNvSpPr>
            <p:nvPr/>
          </p:nvSpPr>
          <p:spPr bwMode="auto">
            <a:xfrm>
              <a:off x="8751564" y="29853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rrow: Striped Right 14">
              <a:extLst>
                <a:ext uri="{FF2B5EF4-FFF2-40B4-BE49-F238E27FC236}">
                  <a16:creationId xmlns:a16="http://schemas.microsoft.com/office/drawing/2014/main" id="{91EB1FB2-8751-90F7-D103-47127C796ADA}"/>
                </a:ext>
              </a:extLst>
            </p:cNvPr>
            <p:cNvSpPr/>
            <p:nvPr/>
          </p:nvSpPr>
          <p:spPr>
            <a:xfrm>
              <a:off x="3807068" y="1506383"/>
              <a:ext cx="7077554" cy="731309"/>
            </a:xfrm>
            <a:prstGeom prst="stripedRightArrow">
              <a:avLst>
                <a:gd name="adj1" fmla="val 41202"/>
                <a:gd name="adj2"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639F93E-74E1-DB1B-5771-BEA0E2396ED5}"/>
                </a:ext>
              </a:extLst>
            </p:cNvPr>
            <p:cNvSpPr txBox="1"/>
            <p:nvPr/>
          </p:nvSpPr>
          <p:spPr>
            <a:xfrm>
              <a:off x="6001437" y="1287377"/>
              <a:ext cx="6109854" cy="338554"/>
            </a:xfrm>
            <a:prstGeom prst="rect">
              <a:avLst/>
            </a:prstGeom>
            <a:noFill/>
          </p:spPr>
          <p:txBody>
            <a:bodyPr wrap="square">
              <a:spAutoFit/>
            </a:bodyPr>
            <a:lstStyle/>
            <a:p>
              <a:pPr>
                <a:spcBef>
                  <a:spcPts val="600"/>
                </a:spcBef>
              </a:pPr>
              <a:r>
                <a:rPr lang="en-GB" sz="1600" dirty="0">
                  <a:latin typeface="Arial" panose="020B0604020202020204" pitchFamily="34" charset="0"/>
                  <a:cs typeface="Arial" panose="020B0604020202020204" pitchFamily="34" charset="0"/>
                </a:rPr>
                <a:t>Food / feed / soil enricher</a:t>
              </a:r>
            </a:p>
          </p:txBody>
        </p:sp>
        <p:sp>
          <p:nvSpPr>
            <p:cNvPr id="17" name="Oval 16">
              <a:extLst>
                <a:ext uri="{FF2B5EF4-FFF2-40B4-BE49-F238E27FC236}">
                  <a16:creationId xmlns:a16="http://schemas.microsoft.com/office/drawing/2014/main" id="{CABA43DE-C9C4-147E-245E-2F4F034EA613}"/>
                </a:ext>
              </a:extLst>
            </p:cNvPr>
            <p:cNvSpPr/>
            <p:nvPr/>
          </p:nvSpPr>
          <p:spPr>
            <a:xfrm>
              <a:off x="4189955" y="1797329"/>
              <a:ext cx="135082" cy="135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5815960-049E-4D8B-1130-420EC0A832DA}"/>
                </a:ext>
              </a:extLst>
            </p:cNvPr>
            <p:cNvSpPr txBox="1"/>
            <p:nvPr/>
          </p:nvSpPr>
          <p:spPr>
            <a:xfrm>
              <a:off x="3290198" y="2436785"/>
              <a:ext cx="2069678" cy="1246495"/>
            </a:xfrm>
            <a:prstGeom prst="rect">
              <a:avLst/>
            </a:prstGeom>
            <a:noFill/>
            <a:ln w="19050">
              <a:solidFill>
                <a:schemeClr val="tx2">
                  <a:lumMod val="20000"/>
                  <a:lumOff val="80000"/>
                </a:schemeClr>
              </a:solidFill>
            </a:ln>
          </p:spPr>
          <p:txBody>
            <a:bodyPr wrap="square">
              <a:spAutoFit/>
            </a:bodyPr>
            <a:lstStyle/>
            <a:p>
              <a:pPr algn="ctr">
                <a:spcBef>
                  <a:spcPts val="600"/>
                </a:spcBef>
              </a:pPr>
              <a:r>
                <a:rPr lang="en-GB" sz="1400" dirty="0">
                  <a:latin typeface="Arial" panose="020B0604020202020204" pitchFamily="34" charset="0"/>
                  <a:cs typeface="Arial" panose="020B0604020202020204" pitchFamily="34" charset="0"/>
                </a:rPr>
                <a:t>Late 17</a:t>
              </a:r>
              <a:r>
                <a:rPr lang="en-GB" sz="1400" baseline="30000" dirty="0">
                  <a:latin typeface="Arial" panose="020B0604020202020204" pitchFamily="34" charset="0"/>
                  <a:cs typeface="Arial" panose="020B0604020202020204" pitchFamily="34" charset="0"/>
                </a:rPr>
                <a:t>th</a:t>
              </a:r>
              <a:r>
                <a:rPr lang="en-GB" sz="1400" dirty="0">
                  <a:latin typeface="Arial" panose="020B0604020202020204" pitchFamily="34" charset="0"/>
                  <a:cs typeface="Arial" panose="020B0604020202020204" pitchFamily="34" charset="0"/>
                </a:rPr>
                <a:t> &amp; 18</a:t>
              </a:r>
              <a:r>
                <a:rPr lang="en-GB" sz="1400" baseline="30000" dirty="0">
                  <a:latin typeface="Arial" panose="020B0604020202020204" pitchFamily="34" charset="0"/>
                  <a:cs typeface="Arial" panose="020B0604020202020204" pitchFamily="34" charset="0"/>
                </a:rPr>
                <a:t>th</a:t>
              </a:r>
              <a:r>
                <a:rPr lang="en-GB" sz="1400" dirty="0">
                  <a:latin typeface="Arial" panose="020B0604020202020204" pitchFamily="34" charset="0"/>
                  <a:cs typeface="Arial" panose="020B0604020202020204" pitchFamily="34" charset="0"/>
                </a:rPr>
                <a:t> centuries</a:t>
              </a:r>
            </a:p>
            <a:p>
              <a:pPr algn="ctr">
                <a:spcBef>
                  <a:spcPts val="600"/>
                </a:spcBef>
              </a:pPr>
              <a:r>
                <a:rPr lang="en-GB" sz="1400" b="1" dirty="0">
                  <a:latin typeface="Arial" panose="020B0604020202020204" pitchFamily="34" charset="0"/>
                  <a:cs typeface="Arial" panose="020B0604020202020204" pitchFamily="34" charset="0"/>
                </a:rPr>
                <a:t>Soda ash </a:t>
              </a:r>
              <a:r>
                <a:rPr lang="en-GB" sz="1400" dirty="0">
                  <a:latin typeface="Arial" panose="020B0604020202020204" pitchFamily="34" charset="0"/>
                  <a:cs typeface="Arial" panose="020B0604020202020204" pitchFamily="34" charset="0"/>
                </a:rPr>
                <a:t>for glass, soap production, linen bleaching </a:t>
              </a:r>
            </a:p>
          </p:txBody>
        </p:sp>
        <p:cxnSp>
          <p:nvCxnSpPr>
            <p:cNvPr id="19" name="Connector: Elbow 18">
              <a:extLst>
                <a:ext uri="{FF2B5EF4-FFF2-40B4-BE49-F238E27FC236}">
                  <a16:creationId xmlns:a16="http://schemas.microsoft.com/office/drawing/2014/main" id="{6ED82CC0-6FD8-6A7E-E73C-8E4D3DAD7163}"/>
                </a:ext>
              </a:extLst>
            </p:cNvPr>
            <p:cNvCxnSpPr>
              <a:cxnSpLocks/>
            </p:cNvCxnSpPr>
            <p:nvPr/>
          </p:nvCxnSpPr>
          <p:spPr>
            <a:xfrm rot="16200000" flipH="1">
              <a:off x="4039080" y="2150828"/>
              <a:ext cx="504374" cy="675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FED0C3C-2840-CCDF-2A33-CDE2FCA2A108}"/>
                </a:ext>
              </a:extLst>
            </p:cNvPr>
            <p:cNvSpPr/>
            <p:nvPr/>
          </p:nvSpPr>
          <p:spPr>
            <a:xfrm>
              <a:off x="6595673" y="1797329"/>
              <a:ext cx="135082" cy="135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Connector: Elbow 20">
              <a:extLst>
                <a:ext uri="{FF2B5EF4-FFF2-40B4-BE49-F238E27FC236}">
                  <a16:creationId xmlns:a16="http://schemas.microsoft.com/office/drawing/2014/main" id="{65F8D470-AE64-A390-4DDA-1B8937CB3DDC}"/>
                </a:ext>
              </a:extLst>
            </p:cNvPr>
            <p:cNvCxnSpPr>
              <a:cxnSpLocks/>
            </p:cNvCxnSpPr>
            <p:nvPr/>
          </p:nvCxnSpPr>
          <p:spPr>
            <a:xfrm rot="16200000" flipH="1">
              <a:off x="6444798" y="2150828"/>
              <a:ext cx="504374" cy="675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6E95F3F-4EE9-2DC5-8024-C93BE4F2CEE1}"/>
                </a:ext>
              </a:extLst>
            </p:cNvPr>
            <p:cNvSpPr txBox="1"/>
            <p:nvPr/>
          </p:nvSpPr>
          <p:spPr>
            <a:xfrm>
              <a:off x="5711501" y="2453182"/>
              <a:ext cx="2069678" cy="1031051"/>
            </a:xfrm>
            <a:prstGeom prst="rect">
              <a:avLst/>
            </a:prstGeom>
            <a:noFill/>
            <a:ln w="19050">
              <a:solidFill>
                <a:schemeClr val="tx2">
                  <a:lumMod val="20000"/>
                  <a:lumOff val="80000"/>
                </a:schemeClr>
              </a:solidFill>
            </a:ln>
          </p:spPr>
          <p:txBody>
            <a:bodyPr wrap="square">
              <a:spAutoFit/>
            </a:bodyPr>
            <a:lstStyle/>
            <a:p>
              <a:pPr algn="ctr">
                <a:spcBef>
                  <a:spcPts val="600"/>
                </a:spcBef>
              </a:pPr>
              <a:r>
                <a:rPr lang="en-GB" sz="1400" dirty="0">
                  <a:latin typeface="Arial" panose="020B0604020202020204" pitchFamily="34" charset="0"/>
                  <a:cs typeface="Arial" panose="020B0604020202020204" pitchFamily="34" charset="0"/>
                </a:rPr>
                <a:t>19</a:t>
              </a:r>
              <a:r>
                <a:rPr lang="en-GB" sz="1400" baseline="30000" dirty="0">
                  <a:latin typeface="Arial" panose="020B0604020202020204" pitchFamily="34" charset="0"/>
                  <a:cs typeface="Arial" panose="020B0604020202020204" pitchFamily="34" charset="0"/>
                </a:rPr>
                <a:t>th</a:t>
              </a:r>
              <a:r>
                <a:rPr lang="en-GB" sz="1400" dirty="0">
                  <a:latin typeface="Arial" panose="020B0604020202020204" pitchFamily="34" charset="0"/>
                  <a:cs typeface="Arial" panose="020B0604020202020204" pitchFamily="34" charset="0"/>
                </a:rPr>
                <a:t> &amp; early 20</a:t>
              </a:r>
              <a:r>
                <a:rPr lang="en-GB" sz="1400" baseline="30000" dirty="0">
                  <a:latin typeface="Arial" panose="020B0604020202020204" pitchFamily="34" charset="0"/>
                  <a:cs typeface="Arial" panose="020B0604020202020204" pitchFamily="34" charset="0"/>
                </a:rPr>
                <a:t>th</a:t>
              </a:r>
              <a:r>
                <a:rPr lang="en-GB" sz="1400" dirty="0">
                  <a:latin typeface="Arial" panose="020B0604020202020204" pitchFamily="34" charset="0"/>
                  <a:cs typeface="Arial" panose="020B0604020202020204" pitchFamily="34" charset="0"/>
                </a:rPr>
                <a:t> centuries</a:t>
              </a:r>
            </a:p>
            <a:p>
              <a:pPr algn="ctr">
                <a:spcBef>
                  <a:spcPts val="600"/>
                </a:spcBef>
              </a:pPr>
              <a:r>
                <a:rPr lang="en-GB" sz="1400" b="1" dirty="0">
                  <a:latin typeface="Arial" panose="020B0604020202020204" pitchFamily="34" charset="0"/>
                  <a:cs typeface="Arial" panose="020B0604020202020204" pitchFamily="34" charset="0"/>
                </a:rPr>
                <a:t>Iodine</a:t>
              </a:r>
              <a:r>
                <a:rPr lang="en-GB" sz="1400" dirty="0">
                  <a:latin typeface="Arial" panose="020B0604020202020204" pitchFamily="34" charset="0"/>
                  <a:cs typeface="Arial" panose="020B0604020202020204" pitchFamily="34" charset="0"/>
                </a:rPr>
                <a:t> extraction for tincture of iodine</a:t>
              </a:r>
            </a:p>
          </p:txBody>
        </p:sp>
        <p:sp>
          <p:nvSpPr>
            <p:cNvPr id="23" name="Oval 22">
              <a:extLst>
                <a:ext uri="{FF2B5EF4-FFF2-40B4-BE49-F238E27FC236}">
                  <a16:creationId xmlns:a16="http://schemas.microsoft.com/office/drawing/2014/main" id="{94200866-B7EE-E437-58CC-1A21B7794F27}"/>
                </a:ext>
              </a:extLst>
            </p:cNvPr>
            <p:cNvSpPr/>
            <p:nvPr/>
          </p:nvSpPr>
          <p:spPr>
            <a:xfrm>
              <a:off x="9056364" y="1801074"/>
              <a:ext cx="135082" cy="135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C8196AA-18CE-39A7-4C25-491859149CA1}"/>
                </a:ext>
              </a:extLst>
            </p:cNvPr>
            <p:cNvCxnSpPr>
              <a:cxnSpLocks/>
            </p:cNvCxnSpPr>
            <p:nvPr/>
          </p:nvCxnSpPr>
          <p:spPr>
            <a:xfrm rot="16200000" flipH="1">
              <a:off x="8905489" y="2154573"/>
              <a:ext cx="504374" cy="675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1A0BC2-8DEA-3FCE-6279-86819B569280}"/>
                </a:ext>
              </a:extLst>
            </p:cNvPr>
            <p:cNvSpPr txBox="1"/>
            <p:nvPr/>
          </p:nvSpPr>
          <p:spPr>
            <a:xfrm>
              <a:off x="8156607" y="2453182"/>
              <a:ext cx="2527666" cy="1031051"/>
            </a:xfrm>
            <a:prstGeom prst="rect">
              <a:avLst/>
            </a:prstGeom>
            <a:noFill/>
            <a:ln w="19050">
              <a:solidFill>
                <a:schemeClr val="tx2">
                  <a:lumMod val="20000"/>
                  <a:lumOff val="80000"/>
                </a:schemeClr>
              </a:solidFill>
            </a:ln>
          </p:spPr>
          <p:txBody>
            <a:bodyPr wrap="square" lIns="91440" tIns="45720" rIns="91440" bIns="45720" anchor="t">
              <a:spAutoFit/>
            </a:bodyPr>
            <a:lstStyle/>
            <a:p>
              <a:pPr algn="ctr">
                <a:spcBef>
                  <a:spcPts val="600"/>
                </a:spcBef>
              </a:pPr>
              <a:r>
                <a:rPr lang="en-GB" sz="1400" dirty="0">
                  <a:latin typeface="Arial"/>
                  <a:cs typeface="Arial"/>
                </a:rPr>
                <a:t>20</a:t>
              </a:r>
              <a:r>
                <a:rPr lang="en-GB" sz="1400" baseline="30000" dirty="0">
                  <a:latin typeface="Arial"/>
                  <a:cs typeface="Arial"/>
                </a:rPr>
                <a:t>th</a:t>
              </a:r>
              <a:r>
                <a:rPr lang="en-GB" sz="1400" dirty="0">
                  <a:latin typeface="Arial"/>
                  <a:cs typeface="Arial"/>
                </a:rPr>
                <a:t> century</a:t>
              </a:r>
            </a:p>
            <a:p>
              <a:pPr algn="ctr">
                <a:spcBef>
                  <a:spcPts val="600"/>
                </a:spcBef>
              </a:pPr>
              <a:r>
                <a:rPr lang="en-GB" sz="1400" b="1" dirty="0">
                  <a:latin typeface="Arial"/>
                  <a:cs typeface="Arial"/>
                </a:rPr>
                <a:t>Hydrocolloids</a:t>
              </a:r>
              <a:r>
                <a:rPr lang="en-GB" sz="1400" dirty="0">
                  <a:latin typeface="Arial"/>
                  <a:cs typeface="Arial"/>
                </a:rPr>
                <a:t> production, gelling agent in food and non-food applications</a:t>
              </a:r>
            </a:p>
          </p:txBody>
        </p:sp>
      </p:grpSp>
      <p:sp>
        <p:nvSpPr>
          <p:cNvPr id="26" name="TextBox 25">
            <a:extLst>
              <a:ext uri="{FF2B5EF4-FFF2-40B4-BE49-F238E27FC236}">
                <a16:creationId xmlns:a16="http://schemas.microsoft.com/office/drawing/2014/main" id="{D6C41F51-B9AB-75A8-AAC7-F429BA4E6548}"/>
              </a:ext>
            </a:extLst>
          </p:cNvPr>
          <p:cNvSpPr txBox="1"/>
          <p:nvPr/>
        </p:nvSpPr>
        <p:spPr>
          <a:xfrm>
            <a:off x="7898106" y="853150"/>
            <a:ext cx="4001438" cy="2631490"/>
          </a:xfrm>
          <a:prstGeom prst="rect">
            <a:avLst/>
          </a:prstGeom>
          <a:noFill/>
          <a:ln w="19050">
            <a:solidFill>
              <a:schemeClr val="tx2">
                <a:lumMod val="20000"/>
                <a:lumOff val="80000"/>
              </a:schemeClr>
            </a:solidFill>
          </a:ln>
        </p:spPr>
        <p:txBody>
          <a:bodyPr wrap="square" lIns="91440" tIns="45720" rIns="91440" bIns="45720" anchor="t">
            <a:spAutoFit/>
          </a:bodyPr>
          <a:lstStyle/>
          <a:p>
            <a:pPr algn="ctr">
              <a:spcBef>
                <a:spcPts val="600"/>
              </a:spcBef>
            </a:pPr>
            <a:r>
              <a:rPr lang="en-GB" sz="1400" b="1" dirty="0">
                <a:latin typeface="Arial"/>
                <a:cs typeface="Arial"/>
              </a:rPr>
              <a:t>Resurgence in the last decade &amp; development of seaweed aquaculture</a:t>
            </a:r>
          </a:p>
          <a:p>
            <a:pPr algn="ctr">
              <a:spcBef>
                <a:spcPts val="600"/>
              </a:spcBef>
            </a:pPr>
            <a:r>
              <a:rPr lang="en-GB" sz="1400" b="1" dirty="0">
                <a:latin typeface="Arial"/>
                <a:cs typeface="Arial"/>
              </a:rPr>
              <a:t>Drivers:</a:t>
            </a:r>
          </a:p>
          <a:p>
            <a:pPr marL="285750" indent="-285750">
              <a:spcBef>
                <a:spcPts val="600"/>
              </a:spcBef>
              <a:buFont typeface="Arial" panose="020B0604020202020204" pitchFamily="34" charset="0"/>
              <a:buChar char="•"/>
            </a:pPr>
            <a:r>
              <a:rPr lang="en-GB" sz="1400" dirty="0">
                <a:latin typeface="Arial"/>
                <a:cs typeface="Arial"/>
              </a:rPr>
              <a:t>Multiple uses and products</a:t>
            </a:r>
          </a:p>
          <a:p>
            <a:pPr marL="285750" indent="-285750">
              <a:spcBef>
                <a:spcPts val="600"/>
              </a:spcBef>
              <a:buFont typeface="Arial" panose="020B0604020202020204" pitchFamily="34" charset="0"/>
              <a:buChar char="•"/>
            </a:pPr>
            <a:r>
              <a:rPr lang="en-GB" sz="1400" dirty="0">
                <a:latin typeface="Arial"/>
                <a:cs typeface="Arial"/>
              </a:rPr>
              <a:t>Bioremediation (N/C uptake), provision of habitat &amp; nurseries, coastal protection</a:t>
            </a:r>
          </a:p>
          <a:p>
            <a:pPr marL="285750" indent="-285750">
              <a:spcBef>
                <a:spcPts val="600"/>
              </a:spcBef>
              <a:buFont typeface="Arial" panose="020B0604020202020204" pitchFamily="34" charset="0"/>
              <a:buChar char="•"/>
            </a:pPr>
            <a:r>
              <a:rPr lang="en-GB" sz="1400" dirty="0">
                <a:latin typeface="Arial"/>
                <a:cs typeface="Arial"/>
              </a:rPr>
              <a:t>Low carbon footprint, no animal welfare concerns</a:t>
            </a:r>
          </a:p>
          <a:p>
            <a:pPr marL="285750" indent="-285750">
              <a:spcBef>
                <a:spcPts val="600"/>
              </a:spcBef>
              <a:buFont typeface="Arial" panose="020B0604020202020204" pitchFamily="34" charset="0"/>
              <a:buChar char="•"/>
            </a:pPr>
            <a:r>
              <a:rPr lang="en-GB" sz="1400" dirty="0">
                <a:latin typeface="Arial"/>
                <a:cs typeface="Arial"/>
              </a:rPr>
              <a:t>Alternative livelihood, job opportunities, new value chains</a:t>
            </a:r>
          </a:p>
        </p:txBody>
      </p:sp>
      <p:sp>
        <p:nvSpPr>
          <p:cNvPr id="2" name="TextBox 1">
            <a:extLst>
              <a:ext uri="{FF2B5EF4-FFF2-40B4-BE49-F238E27FC236}">
                <a16:creationId xmlns:a16="http://schemas.microsoft.com/office/drawing/2014/main" id="{506F814B-FB72-8894-A449-45A94B5FED12}"/>
              </a:ext>
            </a:extLst>
          </p:cNvPr>
          <p:cNvSpPr txBox="1"/>
          <p:nvPr/>
        </p:nvSpPr>
        <p:spPr>
          <a:xfrm>
            <a:off x="3910123" y="5964188"/>
            <a:ext cx="4663440" cy="923330"/>
          </a:xfrm>
          <a:prstGeom prst="rect">
            <a:avLst/>
          </a:prstGeom>
          <a:noFill/>
        </p:spPr>
        <p:txBody>
          <a:bodyPr wrap="square" rtlCol="0">
            <a:spAutoFit/>
          </a:bodyPr>
          <a:lstStyle/>
          <a:p>
            <a:pPr algn="ctr"/>
            <a:r>
              <a:rPr lang="en-GB" dirty="0">
                <a:solidFill>
                  <a:schemeClr val="bg1"/>
                </a:solidFill>
                <a:latin typeface="Arial" panose="020B0604020202020204" pitchFamily="34" charset="0"/>
                <a:cs typeface="Arial" panose="020B0604020202020204" pitchFamily="34" charset="0"/>
              </a:rPr>
              <a:t>elisa.capuzzo@cefas.co.uk</a:t>
            </a:r>
          </a:p>
          <a:p>
            <a:pPr algn="ctr"/>
            <a:endParaRPr lang="en-GB" dirty="0">
              <a:solidFill>
                <a:schemeClr val="bg1"/>
              </a:solidFill>
              <a:latin typeface="Arial" panose="020B0604020202020204" pitchFamily="34" charset="0"/>
              <a:cs typeface="Arial" panose="020B0604020202020204" pitchFamily="34" charset="0"/>
            </a:endParaRPr>
          </a:p>
          <a:p>
            <a:pPr algn="ctr"/>
            <a:r>
              <a:rPr lang="en-GB" dirty="0">
                <a:solidFill>
                  <a:schemeClr val="bg1"/>
                </a:solidFill>
                <a:latin typeface="Arial" panose="020B0604020202020204" pitchFamily="34" charset="0"/>
                <a:cs typeface="Arial" panose="020B0604020202020204" pitchFamily="34" charset="0"/>
              </a:rPr>
              <a:t>@dictioca</a:t>
            </a:r>
          </a:p>
        </p:txBody>
      </p:sp>
    </p:spTree>
    <p:extLst>
      <p:ext uri="{BB962C8B-B14F-4D97-AF65-F5344CB8AC3E}">
        <p14:creationId xmlns:p14="http://schemas.microsoft.com/office/powerpoint/2010/main" val="185782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508AD7-B100-F6A4-0BA4-EB97E7FB8AAE}"/>
              </a:ext>
            </a:extLst>
          </p:cNvPr>
          <p:cNvSpPr/>
          <p:nvPr/>
        </p:nvSpPr>
        <p:spPr>
          <a:xfrm>
            <a:off x="0" y="5871935"/>
            <a:ext cx="12192000" cy="1107836"/>
          </a:xfrm>
          <a:prstGeom prst="rect">
            <a:avLst/>
          </a:prstGeom>
          <a:solidFill>
            <a:srgbClr val="007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descr="A picture containing drawing&#10;&#10;Description automatically generated">
            <a:extLst>
              <a:ext uri="{FF2B5EF4-FFF2-40B4-BE49-F238E27FC236}">
                <a16:creationId xmlns:a16="http://schemas.microsoft.com/office/drawing/2014/main" id="{D9CC44AC-3EB7-F25F-48C8-79EC3C9217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5941" y="6015618"/>
            <a:ext cx="2330288" cy="678368"/>
          </a:xfrm>
          <a:prstGeom prst="rect">
            <a:avLst/>
          </a:prstGeom>
        </p:spPr>
      </p:pic>
      <p:pic>
        <p:nvPicPr>
          <p:cNvPr id="7" name="Picture 6" descr="A picture containing flower&#10;&#10;Description automatically generated">
            <a:extLst>
              <a:ext uri="{FF2B5EF4-FFF2-40B4-BE49-F238E27FC236}">
                <a16:creationId xmlns:a16="http://schemas.microsoft.com/office/drawing/2014/main" id="{8BDF9C97-17D0-1E7B-63A4-C3693BEF6D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855" y="6011081"/>
            <a:ext cx="1706446" cy="756089"/>
          </a:xfrm>
          <a:prstGeom prst="rect">
            <a:avLst/>
          </a:prstGeom>
        </p:spPr>
      </p:pic>
      <p:sp>
        <p:nvSpPr>
          <p:cNvPr id="8" name="Title 1">
            <a:extLst>
              <a:ext uri="{FF2B5EF4-FFF2-40B4-BE49-F238E27FC236}">
                <a16:creationId xmlns:a16="http://schemas.microsoft.com/office/drawing/2014/main" id="{51C00283-02AB-DCD9-7946-5C33172E5148}"/>
              </a:ext>
            </a:extLst>
          </p:cNvPr>
          <p:cNvSpPr>
            <a:spLocks noGrp="1"/>
          </p:cNvSpPr>
          <p:nvPr>
            <p:ph type="title"/>
          </p:nvPr>
        </p:nvSpPr>
        <p:spPr>
          <a:xfrm>
            <a:off x="111601" y="-212659"/>
            <a:ext cx="11968798" cy="1325563"/>
          </a:xfrm>
        </p:spPr>
        <p:txBody>
          <a:bodyPr>
            <a:noAutofit/>
          </a:bodyPr>
          <a:lstStyle/>
          <a:p>
            <a:r>
              <a:rPr kumimoji="0" lang="en-GB" sz="3200" b="1" i="0" u="none" strike="noStrike" kern="1200" cap="none" spc="0" normalizeH="0" baseline="0" noProof="0" dirty="0">
                <a:ln>
                  <a:noFill/>
                </a:ln>
                <a:solidFill>
                  <a:srgbClr val="83B4C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Uses of seaweed (1/2)</a:t>
            </a:r>
            <a:endParaRPr lang="en-GB" sz="3200" dirty="0"/>
          </a:p>
        </p:txBody>
      </p:sp>
      <p:pic>
        <p:nvPicPr>
          <p:cNvPr id="27" name="Picture 26" descr="A picture containing sky&#10;&#10;Description automatically generated">
            <a:extLst>
              <a:ext uri="{FF2B5EF4-FFF2-40B4-BE49-F238E27FC236}">
                <a16:creationId xmlns:a16="http://schemas.microsoft.com/office/drawing/2014/main" id="{4433D5BA-CB8E-B0D5-8ACD-712B5498A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040" y="4290922"/>
            <a:ext cx="2189919" cy="1459946"/>
          </a:xfrm>
          <a:prstGeom prst="rect">
            <a:avLst/>
          </a:prstGeom>
        </p:spPr>
      </p:pic>
      <p:pic>
        <p:nvPicPr>
          <p:cNvPr id="28" name="Picture 27">
            <a:extLst>
              <a:ext uri="{FF2B5EF4-FFF2-40B4-BE49-F238E27FC236}">
                <a16:creationId xmlns:a16="http://schemas.microsoft.com/office/drawing/2014/main" id="{63AFF3A8-C3E2-2BC0-DF7F-A6DAE819934E}"/>
              </a:ext>
            </a:extLst>
          </p:cNvPr>
          <p:cNvPicPr>
            <a:picLocks noChangeAspect="1"/>
          </p:cNvPicPr>
          <p:nvPr/>
        </p:nvPicPr>
        <p:blipFill rotWithShape="1">
          <a:blip r:embed="rId6"/>
          <a:srcRect l="68169" t="25748" r="21635" b="15025"/>
          <a:stretch/>
        </p:blipFill>
        <p:spPr>
          <a:xfrm rot="20475741">
            <a:off x="394730" y="3648234"/>
            <a:ext cx="1232251" cy="2013213"/>
          </a:xfrm>
          <a:prstGeom prst="rect">
            <a:avLst/>
          </a:prstGeom>
        </p:spPr>
      </p:pic>
      <p:pic>
        <p:nvPicPr>
          <p:cNvPr id="29" name="Picture 28">
            <a:extLst>
              <a:ext uri="{FF2B5EF4-FFF2-40B4-BE49-F238E27FC236}">
                <a16:creationId xmlns:a16="http://schemas.microsoft.com/office/drawing/2014/main" id="{8D8B02D3-5A4A-D55C-979F-9EC6C376344B}"/>
              </a:ext>
            </a:extLst>
          </p:cNvPr>
          <p:cNvPicPr>
            <a:picLocks noChangeAspect="1"/>
          </p:cNvPicPr>
          <p:nvPr/>
        </p:nvPicPr>
        <p:blipFill rotWithShape="1">
          <a:blip r:embed="rId7"/>
          <a:srcRect l="33052" t="22015" r="12355" b="57985"/>
          <a:stretch/>
        </p:blipFill>
        <p:spPr>
          <a:xfrm>
            <a:off x="2002167" y="762154"/>
            <a:ext cx="8187666" cy="1687236"/>
          </a:xfrm>
          <a:prstGeom prst="rect">
            <a:avLst/>
          </a:prstGeom>
        </p:spPr>
      </p:pic>
      <p:grpSp>
        <p:nvGrpSpPr>
          <p:cNvPr id="30" name="Group 29">
            <a:extLst>
              <a:ext uri="{FF2B5EF4-FFF2-40B4-BE49-F238E27FC236}">
                <a16:creationId xmlns:a16="http://schemas.microsoft.com/office/drawing/2014/main" id="{407BE984-2A41-93D3-77C8-83B9AAA0571D}"/>
              </a:ext>
            </a:extLst>
          </p:cNvPr>
          <p:cNvGrpSpPr/>
          <p:nvPr/>
        </p:nvGrpSpPr>
        <p:grpSpPr>
          <a:xfrm>
            <a:off x="104027" y="949638"/>
            <a:ext cx="1992546" cy="2468877"/>
            <a:chOff x="173518" y="978253"/>
            <a:chExt cx="3397816" cy="3921552"/>
          </a:xfrm>
        </p:grpSpPr>
        <p:pic>
          <p:nvPicPr>
            <p:cNvPr id="31" name="Picture 2" descr="Image result for sushi">
              <a:extLst>
                <a:ext uri="{FF2B5EF4-FFF2-40B4-BE49-F238E27FC236}">
                  <a16:creationId xmlns:a16="http://schemas.microsoft.com/office/drawing/2014/main" id="{55456179-244A-F4EB-2480-550C466A09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518" y="978253"/>
              <a:ext cx="3397816" cy="226521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Miso Soup">
              <a:extLst>
                <a:ext uri="{FF2B5EF4-FFF2-40B4-BE49-F238E27FC236}">
                  <a16:creationId xmlns:a16="http://schemas.microsoft.com/office/drawing/2014/main" id="{BFEC132D-9EC3-94E9-2A30-CA73615E5EE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078" t="5624" r="7167" b="7428"/>
            <a:stretch/>
          </p:blipFill>
          <p:spPr bwMode="auto">
            <a:xfrm>
              <a:off x="362309" y="3243464"/>
              <a:ext cx="2536166" cy="1656341"/>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32" descr="A picture containing outdoor, rock, animal, mammal&#10;&#10;Description automatically generated">
            <a:extLst>
              <a:ext uri="{FF2B5EF4-FFF2-40B4-BE49-F238E27FC236}">
                <a16:creationId xmlns:a16="http://schemas.microsoft.com/office/drawing/2014/main" id="{D5722032-23C5-6433-F8D9-631747668D25}"/>
              </a:ext>
            </a:extLst>
          </p:cNvPr>
          <p:cNvPicPr>
            <a:picLocks noChangeAspect="1"/>
          </p:cNvPicPr>
          <p:nvPr/>
        </p:nvPicPr>
        <p:blipFill rotWithShape="1">
          <a:blip r:embed="rId10">
            <a:extLst>
              <a:ext uri="{28A0092B-C50C-407E-A947-70E740481C1C}">
                <a14:useLocalDpi xmlns:a14="http://schemas.microsoft.com/office/drawing/2010/main" val="0"/>
              </a:ext>
            </a:extLst>
          </a:blip>
          <a:srcRect l="25045"/>
          <a:stretch/>
        </p:blipFill>
        <p:spPr>
          <a:xfrm>
            <a:off x="1956407" y="3533169"/>
            <a:ext cx="2337604" cy="2079129"/>
          </a:xfrm>
          <a:prstGeom prst="rect">
            <a:avLst/>
          </a:prstGeom>
        </p:spPr>
      </p:pic>
      <p:pic>
        <p:nvPicPr>
          <p:cNvPr id="34" name="Picture 33">
            <a:extLst>
              <a:ext uri="{FF2B5EF4-FFF2-40B4-BE49-F238E27FC236}">
                <a16:creationId xmlns:a16="http://schemas.microsoft.com/office/drawing/2014/main" id="{BD3B31FB-C5FC-EFF6-E1A2-83934588B8C1}"/>
              </a:ext>
            </a:extLst>
          </p:cNvPr>
          <p:cNvPicPr>
            <a:picLocks noChangeAspect="1"/>
          </p:cNvPicPr>
          <p:nvPr/>
        </p:nvPicPr>
        <p:blipFill rotWithShape="1">
          <a:blip r:embed="rId11"/>
          <a:srcRect l="59099" t="36916" r="27763" b="11149"/>
          <a:stretch/>
        </p:blipFill>
        <p:spPr>
          <a:xfrm>
            <a:off x="2643977" y="2449390"/>
            <a:ext cx="1171847" cy="1302939"/>
          </a:xfrm>
          <a:prstGeom prst="rect">
            <a:avLst/>
          </a:prstGeom>
        </p:spPr>
      </p:pic>
      <p:pic>
        <p:nvPicPr>
          <p:cNvPr id="35" name="Picture 34" descr="A picture containing person, cake, piece&#10;&#10;Description automatically generated">
            <a:extLst>
              <a:ext uri="{FF2B5EF4-FFF2-40B4-BE49-F238E27FC236}">
                <a16:creationId xmlns:a16="http://schemas.microsoft.com/office/drawing/2014/main" id="{7F5FC311-B268-F5F9-82D7-40F627537BE3}"/>
              </a:ext>
            </a:extLst>
          </p:cNvPr>
          <p:cNvPicPr>
            <a:picLocks noChangeAspect="1"/>
          </p:cNvPicPr>
          <p:nvPr/>
        </p:nvPicPr>
        <p:blipFill rotWithShape="1">
          <a:blip r:embed="rId12">
            <a:extLst>
              <a:ext uri="{28A0092B-C50C-407E-A947-70E740481C1C}">
                <a14:useLocalDpi xmlns:a14="http://schemas.microsoft.com/office/drawing/2010/main" val="0"/>
              </a:ext>
            </a:extLst>
          </a:blip>
          <a:srcRect l="10695" t="17979" r="9326" b="20884"/>
          <a:stretch/>
        </p:blipFill>
        <p:spPr>
          <a:xfrm>
            <a:off x="5770976" y="3130081"/>
            <a:ext cx="1606391" cy="1227950"/>
          </a:xfrm>
          <a:prstGeom prst="rect">
            <a:avLst/>
          </a:prstGeom>
        </p:spPr>
      </p:pic>
      <p:pic>
        <p:nvPicPr>
          <p:cNvPr id="36" name="Picture 35" descr="A close up of a box&#10;&#10;Description automatically generated">
            <a:extLst>
              <a:ext uri="{FF2B5EF4-FFF2-40B4-BE49-F238E27FC236}">
                <a16:creationId xmlns:a16="http://schemas.microsoft.com/office/drawing/2014/main" id="{070D1D0E-0C56-E6AF-83FC-32DDEBF8F9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57284" y="2488725"/>
            <a:ext cx="1171848" cy="1487878"/>
          </a:xfrm>
          <a:prstGeom prst="rect">
            <a:avLst/>
          </a:prstGeom>
        </p:spPr>
      </p:pic>
      <p:pic>
        <p:nvPicPr>
          <p:cNvPr id="37" name="Picture 36" descr="A close up of a device&#10;&#10;Description automatically generated">
            <a:extLst>
              <a:ext uri="{FF2B5EF4-FFF2-40B4-BE49-F238E27FC236}">
                <a16:creationId xmlns:a16="http://schemas.microsoft.com/office/drawing/2014/main" id="{16544F85-D792-9F9B-5E49-392F47F96905}"/>
              </a:ext>
            </a:extLst>
          </p:cNvPr>
          <p:cNvPicPr>
            <a:picLocks noChangeAspect="1"/>
          </p:cNvPicPr>
          <p:nvPr/>
        </p:nvPicPr>
        <p:blipFill rotWithShape="1">
          <a:blip r:embed="rId14">
            <a:extLst>
              <a:ext uri="{28A0092B-C50C-407E-A947-70E740481C1C}">
                <a14:useLocalDpi xmlns:a14="http://schemas.microsoft.com/office/drawing/2010/main" val="0"/>
              </a:ext>
            </a:extLst>
          </a:blip>
          <a:srcRect l="10969" t="7251" r="26862" b="8772"/>
          <a:stretch/>
        </p:blipFill>
        <p:spPr>
          <a:xfrm>
            <a:off x="10400936" y="762154"/>
            <a:ext cx="1461755" cy="1972819"/>
          </a:xfrm>
          <a:prstGeom prst="rect">
            <a:avLst/>
          </a:prstGeom>
        </p:spPr>
      </p:pic>
      <p:pic>
        <p:nvPicPr>
          <p:cNvPr id="38" name="Picture 37">
            <a:extLst>
              <a:ext uri="{FF2B5EF4-FFF2-40B4-BE49-F238E27FC236}">
                <a16:creationId xmlns:a16="http://schemas.microsoft.com/office/drawing/2014/main" id="{5D3E12FB-92AC-71E8-C537-028D62794D9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62880" y="4551528"/>
            <a:ext cx="3263929" cy="1023435"/>
          </a:xfrm>
          <a:prstGeom prst="rect">
            <a:avLst/>
          </a:prstGeom>
        </p:spPr>
      </p:pic>
      <p:pic>
        <p:nvPicPr>
          <p:cNvPr id="39" name="Picture 38" descr="A close up of a device&#10;&#10;Description automatically generated">
            <a:extLst>
              <a:ext uri="{FF2B5EF4-FFF2-40B4-BE49-F238E27FC236}">
                <a16:creationId xmlns:a16="http://schemas.microsoft.com/office/drawing/2014/main" id="{EAD9D457-CED4-A3A6-10DF-431C0E64B43B}"/>
              </a:ext>
            </a:extLst>
          </p:cNvPr>
          <p:cNvPicPr>
            <a:picLocks noChangeAspect="1"/>
          </p:cNvPicPr>
          <p:nvPr/>
        </p:nvPicPr>
        <p:blipFill rotWithShape="1">
          <a:blip r:embed="rId16">
            <a:extLst>
              <a:ext uri="{28A0092B-C50C-407E-A947-70E740481C1C}">
                <a14:useLocalDpi xmlns:a14="http://schemas.microsoft.com/office/drawing/2010/main" val="0"/>
              </a:ext>
            </a:extLst>
          </a:blip>
          <a:srcRect t="45068"/>
          <a:stretch/>
        </p:blipFill>
        <p:spPr>
          <a:xfrm>
            <a:off x="9373748" y="2882682"/>
            <a:ext cx="2488943" cy="1562551"/>
          </a:xfrm>
          <a:prstGeom prst="rect">
            <a:avLst/>
          </a:prstGeom>
        </p:spPr>
      </p:pic>
      <p:pic>
        <p:nvPicPr>
          <p:cNvPr id="40" name="Picture 39">
            <a:extLst>
              <a:ext uri="{FF2B5EF4-FFF2-40B4-BE49-F238E27FC236}">
                <a16:creationId xmlns:a16="http://schemas.microsoft.com/office/drawing/2014/main" id="{56D47A0A-DF7F-0F26-9E57-69B5671C808F}"/>
              </a:ext>
            </a:extLst>
          </p:cNvPr>
          <p:cNvPicPr>
            <a:picLocks noChangeAspect="1"/>
          </p:cNvPicPr>
          <p:nvPr/>
        </p:nvPicPr>
        <p:blipFill rotWithShape="1">
          <a:blip r:embed="rId17">
            <a:extLst>
              <a:ext uri="{28A0092B-C50C-407E-A947-70E740481C1C}">
                <a14:useLocalDpi xmlns:a14="http://schemas.microsoft.com/office/drawing/2010/main" val="0"/>
              </a:ext>
            </a:extLst>
          </a:blip>
          <a:srcRect l="8267" t="16866" r="15096" b="15491"/>
          <a:stretch/>
        </p:blipFill>
        <p:spPr>
          <a:xfrm>
            <a:off x="7453237" y="2734973"/>
            <a:ext cx="1844641" cy="1628134"/>
          </a:xfrm>
          <a:prstGeom prst="rect">
            <a:avLst/>
          </a:prstGeom>
        </p:spPr>
      </p:pic>
      <p:sp>
        <p:nvSpPr>
          <p:cNvPr id="41" name="TextBox 40">
            <a:extLst>
              <a:ext uri="{FF2B5EF4-FFF2-40B4-BE49-F238E27FC236}">
                <a16:creationId xmlns:a16="http://schemas.microsoft.com/office/drawing/2014/main" id="{727C8326-7707-CC1E-534D-EAEAD7671544}"/>
              </a:ext>
            </a:extLst>
          </p:cNvPr>
          <p:cNvSpPr txBox="1"/>
          <p:nvPr/>
        </p:nvSpPr>
        <p:spPr>
          <a:xfrm>
            <a:off x="3910123" y="5964188"/>
            <a:ext cx="4663440" cy="923330"/>
          </a:xfrm>
          <a:prstGeom prst="rect">
            <a:avLst/>
          </a:prstGeom>
          <a:noFill/>
        </p:spPr>
        <p:txBody>
          <a:bodyPr wrap="square" rtlCol="0">
            <a:spAutoFit/>
          </a:bodyPr>
          <a:lstStyle/>
          <a:p>
            <a:pPr algn="ctr"/>
            <a:r>
              <a:rPr lang="en-GB" dirty="0">
                <a:solidFill>
                  <a:schemeClr val="bg1"/>
                </a:solidFill>
                <a:latin typeface="Arial" panose="020B0604020202020204" pitchFamily="34" charset="0"/>
                <a:cs typeface="Arial" panose="020B0604020202020204" pitchFamily="34" charset="0"/>
              </a:rPr>
              <a:t>elisa.capuzzo@cefas.co.uk</a:t>
            </a:r>
          </a:p>
          <a:p>
            <a:pPr algn="ctr"/>
            <a:endParaRPr lang="en-GB" dirty="0">
              <a:solidFill>
                <a:schemeClr val="bg1"/>
              </a:solidFill>
              <a:latin typeface="Arial" panose="020B0604020202020204" pitchFamily="34" charset="0"/>
              <a:cs typeface="Arial" panose="020B0604020202020204" pitchFamily="34" charset="0"/>
            </a:endParaRPr>
          </a:p>
          <a:p>
            <a:pPr algn="ctr"/>
            <a:r>
              <a:rPr lang="en-GB" dirty="0">
                <a:solidFill>
                  <a:schemeClr val="bg1"/>
                </a:solidFill>
                <a:latin typeface="Arial" panose="020B0604020202020204" pitchFamily="34" charset="0"/>
                <a:cs typeface="Arial" panose="020B0604020202020204" pitchFamily="34" charset="0"/>
              </a:rPr>
              <a:t>@dictioca</a:t>
            </a:r>
          </a:p>
        </p:txBody>
      </p:sp>
    </p:spTree>
    <p:extLst>
      <p:ext uri="{BB962C8B-B14F-4D97-AF65-F5344CB8AC3E}">
        <p14:creationId xmlns:p14="http://schemas.microsoft.com/office/powerpoint/2010/main" val="188387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508AD7-B100-F6A4-0BA4-EB97E7FB8AAE}"/>
              </a:ext>
            </a:extLst>
          </p:cNvPr>
          <p:cNvSpPr/>
          <p:nvPr/>
        </p:nvSpPr>
        <p:spPr>
          <a:xfrm>
            <a:off x="0" y="5871935"/>
            <a:ext cx="12192000" cy="1107836"/>
          </a:xfrm>
          <a:prstGeom prst="rect">
            <a:avLst/>
          </a:prstGeom>
          <a:solidFill>
            <a:srgbClr val="007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descr="A picture containing drawing&#10;&#10;Description automatically generated">
            <a:extLst>
              <a:ext uri="{FF2B5EF4-FFF2-40B4-BE49-F238E27FC236}">
                <a16:creationId xmlns:a16="http://schemas.microsoft.com/office/drawing/2014/main" id="{D9CC44AC-3EB7-F25F-48C8-79EC3C9217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5941" y="6015618"/>
            <a:ext cx="2330288" cy="678368"/>
          </a:xfrm>
          <a:prstGeom prst="rect">
            <a:avLst/>
          </a:prstGeom>
        </p:spPr>
      </p:pic>
      <p:pic>
        <p:nvPicPr>
          <p:cNvPr id="7" name="Picture 6" descr="A picture containing flower&#10;&#10;Description automatically generated">
            <a:extLst>
              <a:ext uri="{FF2B5EF4-FFF2-40B4-BE49-F238E27FC236}">
                <a16:creationId xmlns:a16="http://schemas.microsoft.com/office/drawing/2014/main" id="{8BDF9C97-17D0-1E7B-63A4-C3693BEF6D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855" y="6011081"/>
            <a:ext cx="1706446" cy="756089"/>
          </a:xfrm>
          <a:prstGeom prst="rect">
            <a:avLst/>
          </a:prstGeom>
        </p:spPr>
      </p:pic>
      <p:sp>
        <p:nvSpPr>
          <p:cNvPr id="8" name="Title 1">
            <a:extLst>
              <a:ext uri="{FF2B5EF4-FFF2-40B4-BE49-F238E27FC236}">
                <a16:creationId xmlns:a16="http://schemas.microsoft.com/office/drawing/2014/main" id="{51C00283-02AB-DCD9-7946-5C33172E5148}"/>
              </a:ext>
            </a:extLst>
          </p:cNvPr>
          <p:cNvSpPr>
            <a:spLocks noGrp="1"/>
          </p:cNvSpPr>
          <p:nvPr>
            <p:ph type="title"/>
          </p:nvPr>
        </p:nvSpPr>
        <p:spPr>
          <a:xfrm>
            <a:off x="111601" y="-212659"/>
            <a:ext cx="11968798" cy="1325563"/>
          </a:xfrm>
        </p:spPr>
        <p:txBody>
          <a:bodyPr>
            <a:noAutofit/>
          </a:bodyPr>
          <a:lstStyle/>
          <a:p>
            <a:r>
              <a:rPr kumimoji="0" lang="en-GB" sz="3200" b="1" i="0" u="none" strike="noStrike" kern="1200" cap="none" spc="0" normalizeH="0" baseline="0" noProof="0" dirty="0">
                <a:ln>
                  <a:noFill/>
                </a:ln>
                <a:solidFill>
                  <a:srgbClr val="83B4C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Uses of seaweed (2/2)</a:t>
            </a:r>
            <a:endParaRPr lang="en-GB" sz="3200" dirty="0"/>
          </a:p>
        </p:txBody>
      </p:sp>
      <p:pic>
        <p:nvPicPr>
          <p:cNvPr id="9" name="Picture 8">
            <a:extLst>
              <a:ext uri="{FF2B5EF4-FFF2-40B4-BE49-F238E27FC236}">
                <a16:creationId xmlns:a16="http://schemas.microsoft.com/office/drawing/2014/main" id="{A828B939-2EED-2A04-F3AB-34B846565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5560" y="3750986"/>
            <a:ext cx="2253681" cy="1691763"/>
          </a:xfrm>
          <a:prstGeom prst="rect">
            <a:avLst/>
          </a:prstGeom>
        </p:spPr>
      </p:pic>
      <p:pic>
        <p:nvPicPr>
          <p:cNvPr id="10" name="Picture 9">
            <a:extLst>
              <a:ext uri="{FF2B5EF4-FFF2-40B4-BE49-F238E27FC236}">
                <a16:creationId xmlns:a16="http://schemas.microsoft.com/office/drawing/2014/main" id="{149FE076-BB54-34D6-2567-8D12A7D7BA52}"/>
              </a:ext>
            </a:extLst>
          </p:cNvPr>
          <p:cNvPicPr>
            <a:picLocks noChangeAspect="1"/>
          </p:cNvPicPr>
          <p:nvPr/>
        </p:nvPicPr>
        <p:blipFill rotWithShape="1">
          <a:blip r:embed="rId6"/>
          <a:srcRect l="31353" t="12641" r="31517" b="25453"/>
          <a:stretch/>
        </p:blipFill>
        <p:spPr>
          <a:xfrm>
            <a:off x="9368676" y="1364398"/>
            <a:ext cx="2450599" cy="2297108"/>
          </a:xfrm>
          <a:prstGeom prst="rect">
            <a:avLst/>
          </a:prstGeom>
        </p:spPr>
      </p:pic>
      <p:pic>
        <p:nvPicPr>
          <p:cNvPr id="11" name="Picture 10">
            <a:extLst>
              <a:ext uri="{FF2B5EF4-FFF2-40B4-BE49-F238E27FC236}">
                <a16:creationId xmlns:a16="http://schemas.microsoft.com/office/drawing/2014/main" id="{09F5106D-3931-4A9D-8C28-90B413B2A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6745" y="2452914"/>
            <a:ext cx="2374771" cy="1697353"/>
          </a:xfrm>
          <a:prstGeom prst="rect">
            <a:avLst/>
          </a:prstGeom>
        </p:spPr>
      </p:pic>
      <p:pic>
        <p:nvPicPr>
          <p:cNvPr id="12" name="Picture 11">
            <a:extLst>
              <a:ext uri="{FF2B5EF4-FFF2-40B4-BE49-F238E27FC236}">
                <a16:creationId xmlns:a16="http://schemas.microsoft.com/office/drawing/2014/main" id="{01676B27-5D28-E749-EBEC-6AA4FDD6C248}"/>
              </a:ext>
            </a:extLst>
          </p:cNvPr>
          <p:cNvPicPr>
            <a:picLocks noChangeAspect="1"/>
          </p:cNvPicPr>
          <p:nvPr/>
        </p:nvPicPr>
        <p:blipFill rotWithShape="1">
          <a:blip r:embed="rId8"/>
          <a:srcRect l="10327" t="17746" r="10000" b="13441"/>
          <a:stretch/>
        </p:blipFill>
        <p:spPr>
          <a:xfrm>
            <a:off x="7355412" y="4296523"/>
            <a:ext cx="2677660" cy="1300286"/>
          </a:xfrm>
          <a:prstGeom prst="rect">
            <a:avLst/>
          </a:prstGeom>
        </p:spPr>
      </p:pic>
      <p:pic>
        <p:nvPicPr>
          <p:cNvPr id="13" name="Picture 12">
            <a:extLst>
              <a:ext uri="{FF2B5EF4-FFF2-40B4-BE49-F238E27FC236}">
                <a16:creationId xmlns:a16="http://schemas.microsoft.com/office/drawing/2014/main" id="{2DEA75E6-79D0-66E9-A133-50ED49EABB78}"/>
              </a:ext>
            </a:extLst>
          </p:cNvPr>
          <p:cNvPicPr>
            <a:picLocks noChangeAspect="1"/>
          </p:cNvPicPr>
          <p:nvPr/>
        </p:nvPicPr>
        <p:blipFill rotWithShape="1">
          <a:blip r:embed="rId9"/>
          <a:srcRect l="32704" t="46667" r="12615" b="33643"/>
          <a:stretch/>
        </p:blipFill>
        <p:spPr>
          <a:xfrm>
            <a:off x="1919532" y="693274"/>
            <a:ext cx="7741984" cy="1568153"/>
          </a:xfrm>
          <a:prstGeom prst="rect">
            <a:avLst/>
          </a:prstGeom>
        </p:spPr>
      </p:pic>
      <p:pic>
        <p:nvPicPr>
          <p:cNvPr id="14" name="Picture 13" descr="A close up of a map&#10;&#10;Description automatically generated">
            <a:extLst>
              <a:ext uri="{FF2B5EF4-FFF2-40B4-BE49-F238E27FC236}">
                <a16:creationId xmlns:a16="http://schemas.microsoft.com/office/drawing/2014/main" id="{0B006BCC-1139-6B27-2FD4-89DEE6D3DEB2}"/>
              </a:ext>
            </a:extLst>
          </p:cNvPr>
          <p:cNvPicPr>
            <a:picLocks noChangeAspect="1"/>
          </p:cNvPicPr>
          <p:nvPr/>
        </p:nvPicPr>
        <p:blipFill rotWithShape="1">
          <a:blip r:embed="rId10">
            <a:extLst>
              <a:ext uri="{28A0092B-C50C-407E-A947-70E740481C1C}">
                <a14:useLocalDpi xmlns:a14="http://schemas.microsoft.com/office/drawing/2010/main" val="0"/>
              </a:ext>
            </a:extLst>
          </a:blip>
          <a:srcRect l="36371" t="27442" r="35399" b="54109"/>
          <a:stretch/>
        </p:blipFill>
        <p:spPr>
          <a:xfrm>
            <a:off x="4753118" y="2394448"/>
            <a:ext cx="2302239" cy="1265275"/>
          </a:xfrm>
          <a:prstGeom prst="rect">
            <a:avLst/>
          </a:prstGeom>
        </p:spPr>
      </p:pic>
      <p:pic>
        <p:nvPicPr>
          <p:cNvPr id="15" name="Picture 14" descr="A close up of a map&#10;&#10;Description automatically generated">
            <a:extLst>
              <a:ext uri="{FF2B5EF4-FFF2-40B4-BE49-F238E27FC236}">
                <a16:creationId xmlns:a16="http://schemas.microsoft.com/office/drawing/2014/main" id="{45FE4C1B-58A8-23D1-DCEE-D4FEC6D4AB6C}"/>
              </a:ext>
            </a:extLst>
          </p:cNvPr>
          <p:cNvPicPr>
            <a:picLocks noChangeAspect="1"/>
          </p:cNvPicPr>
          <p:nvPr/>
        </p:nvPicPr>
        <p:blipFill rotWithShape="1">
          <a:blip r:embed="rId10">
            <a:extLst>
              <a:ext uri="{28A0092B-C50C-407E-A947-70E740481C1C}">
                <a14:useLocalDpi xmlns:a14="http://schemas.microsoft.com/office/drawing/2010/main" val="0"/>
              </a:ext>
            </a:extLst>
          </a:blip>
          <a:srcRect l="5295" t="60956" r="66475" b="20595"/>
          <a:stretch/>
        </p:blipFill>
        <p:spPr>
          <a:xfrm>
            <a:off x="4639404" y="3775926"/>
            <a:ext cx="2302239" cy="1265275"/>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D705226D-520E-371E-3896-20ACFBD89794}"/>
              </a:ext>
            </a:extLst>
          </p:cNvPr>
          <p:cNvPicPr>
            <a:picLocks noChangeAspect="1"/>
          </p:cNvPicPr>
          <p:nvPr/>
        </p:nvPicPr>
        <p:blipFill rotWithShape="1">
          <a:blip r:embed="rId11">
            <a:extLst>
              <a:ext uri="{28A0092B-C50C-407E-A947-70E740481C1C}">
                <a14:useLocalDpi xmlns:a14="http://schemas.microsoft.com/office/drawing/2010/main" val="0"/>
              </a:ext>
            </a:extLst>
          </a:blip>
          <a:srcRect l="2070" t="4496" r="1719" b="8992"/>
          <a:stretch/>
        </p:blipFill>
        <p:spPr>
          <a:xfrm>
            <a:off x="466361" y="2385183"/>
            <a:ext cx="3898724" cy="3129319"/>
          </a:xfrm>
          <a:prstGeom prst="rect">
            <a:avLst/>
          </a:prstGeom>
        </p:spPr>
      </p:pic>
      <p:sp>
        <p:nvSpPr>
          <p:cNvPr id="17" name="Rectangle 16">
            <a:extLst>
              <a:ext uri="{FF2B5EF4-FFF2-40B4-BE49-F238E27FC236}">
                <a16:creationId xmlns:a16="http://schemas.microsoft.com/office/drawing/2014/main" id="{1DEFE9FD-CBB9-DC87-867B-24826DCA0531}"/>
              </a:ext>
            </a:extLst>
          </p:cNvPr>
          <p:cNvSpPr/>
          <p:nvPr/>
        </p:nvSpPr>
        <p:spPr>
          <a:xfrm>
            <a:off x="379239" y="5501271"/>
            <a:ext cx="6096000" cy="230832"/>
          </a:xfrm>
          <a:prstGeom prst="rect">
            <a:avLst/>
          </a:prstGeom>
        </p:spPr>
        <p:txBody>
          <a:bodyPr>
            <a:spAutoFit/>
          </a:bodyPr>
          <a:lstStyle/>
          <a:p>
            <a:r>
              <a:rPr lang="en-GB" sz="900" dirty="0">
                <a:latin typeface="Arial" panose="020B0604020202020204" pitchFamily="34" charset="0"/>
                <a:cs typeface="Arial" panose="020B0604020202020204" pitchFamily="34" charset="0"/>
              </a:rPr>
              <a:t>https://www.dfo-mpo.gc.ca/aquaculture/sci-res/imta-amti/index-eng.htm</a:t>
            </a:r>
          </a:p>
        </p:txBody>
      </p:sp>
      <p:sp>
        <p:nvSpPr>
          <p:cNvPr id="18" name="TextBox 17">
            <a:extLst>
              <a:ext uri="{FF2B5EF4-FFF2-40B4-BE49-F238E27FC236}">
                <a16:creationId xmlns:a16="http://schemas.microsoft.com/office/drawing/2014/main" id="{C804E12F-7313-95F7-99ED-B3EFD47D6C18}"/>
              </a:ext>
            </a:extLst>
          </p:cNvPr>
          <p:cNvSpPr txBox="1"/>
          <p:nvPr/>
        </p:nvSpPr>
        <p:spPr>
          <a:xfrm>
            <a:off x="3910123" y="5964188"/>
            <a:ext cx="4663440" cy="923330"/>
          </a:xfrm>
          <a:prstGeom prst="rect">
            <a:avLst/>
          </a:prstGeom>
          <a:noFill/>
        </p:spPr>
        <p:txBody>
          <a:bodyPr wrap="square" rtlCol="0">
            <a:spAutoFit/>
          </a:bodyPr>
          <a:lstStyle/>
          <a:p>
            <a:pPr algn="ctr"/>
            <a:r>
              <a:rPr lang="en-GB" dirty="0">
                <a:solidFill>
                  <a:schemeClr val="bg1"/>
                </a:solidFill>
                <a:latin typeface="Arial" panose="020B0604020202020204" pitchFamily="34" charset="0"/>
                <a:cs typeface="Arial" panose="020B0604020202020204" pitchFamily="34" charset="0"/>
              </a:rPr>
              <a:t>elisa.capuzzo@cefas.co.uk</a:t>
            </a:r>
          </a:p>
          <a:p>
            <a:pPr algn="ctr"/>
            <a:endParaRPr lang="en-GB" dirty="0">
              <a:solidFill>
                <a:schemeClr val="bg1"/>
              </a:solidFill>
              <a:latin typeface="Arial" panose="020B0604020202020204" pitchFamily="34" charset="0"/>
              <a:cs typeface="Arial" panose="020B0604020202020204" pitchFamily="34" charset="0"/>
            </a:endParaRPr>
          </a:p>
          <a:p>
            <a:pPr algn="ctr"/>
            <a:r>
              <a:rPr lang="en-GB" dirty="0">
                <a:solidFill>
                  <a:schemeClr val="bg1"/>
                </a:solidFill>
                <a:latin typeface="Arial" panose="020B0604020202020204" pitchFamily="34" charset="0"/>
                <a:cs typeface="Arial" panose="020B0604020202020204" pitchFamily="34" charset="0"/>
              </a:rPr>
              <a:t>@dictioca</a:t>
            </a:r>
          </a:p>
        </p:txBody>
      </p:sp>
    </p:spTree>
    <p:extLst>
      <p:ext uri="{BB962C8B-B14F-4D97-AF65-F5344CB8AC3E}">
        <p14:creationId xmlns:p14="http://schemas.microsoft.com/office/powerpoint/2010/main" val="467596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508AD7-B100-F6A4-0BA4-EB97E7FB8AAE}"/>
              </a:ext>
            </a:extLst>
          </p:cNvPr>
          <p:cNvSpPr/>
          <p:nvPr/>
        </p:nvSpPr>
        <p:spPr>
          <a:xfrm>
            <a:off x="0" y="5871935"/>
            <a:ext cx="12192000" cy="1107836"/>
          </a:xfrm>
          <a:prstGeom prst="rect">
            <a:avLst/>
          </a:prstGeom>
          <a:solidFill>
            <a:srgbClr val="007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descr="A picture containing drawing&#10;&#10;Description automatically generated">
            <a:extLst>
              <a:ext uri="{FF2B5EF4-FFF2-40B4-BE49-F238E27FC236}">
                <a16:creationId xmlns:a16="http://schemas.microsoft.com/office/drawing/2014/main" id="{D9CC44AC-3EB7-F25F-48C8-79EC3C9217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5941" y="6015618"/>
            <a:ext cx="2330288" cy="678368"/>
          </a:xfrm>
          <a:prstGeom prst="rect">
            <a:avLst/>
          </a:prstGeom>
        </p:spPr>
      </p:pic>
      <p:pic>
        <p:nvPicPr>
          <p:cNvPr id="7" name="Picture 6" descr="A picture containing flower&#10;&#10;Description automatically generated">
            <a:extLst>
              <a:ext uri="{FF2B5EF4-FFF2-40B4-BE49-F238E27FC236}">
                <a16:creationId xmlns:a16="http://schemas.microsoft.com/office/drawing/2014/main" id="{8BDF9C97-17D0-1E7B-63A4-C3693BEF6D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855" y="6011081"/>
            <a:ext cx="1706446" cy="756089"/>
          </a:xfrm>
          <a:prstGeom prst="rect">
            <a:avLst/>
          </a:prstGeom>
        </p:spPr>
      </p:pic>
      <p:sp>
        <p:nvSpPr>
          <p:cNvPr id="8" name="Title 1">
            <a:extLst>
              <a:ext uri="{FF2B5EF4-FFF2-40B4-BE49-F238E27FC236}">
                <a16:creationId xmlns:a16="http://schemas.microsoft.com/office/drawing/2014/main" id="{51C00283-02AB-DCD9-7946-5C33172E5148}"/>
              </a:ext>
            </a:extLst>
          </p:cNvPr>
          <p:cNvSpPr>
            <a:spLocks noGrp="1"/>
          </p:cNvSpPr>
          <p:nvPr>
            <p:ph type="title"/>
          </p:nvPr>
        </p:nvSpPr>
        <p:spPr>
          <a:xfrm>
            <a:off x="111601" y="-212659"/>
            <a:ext cx="11968798" cy="1325563"/>
          </a:xfrm>
        </p:spPr>
        <p:txBody>
          <a:bodyPr>
            <a:noAutofit/>
          </a:bodyPr>
          <a:lstStyle/>
          <a:p>
            <a:r>
              <a:rPr kumimoji="0" lang="en-GB" sz="3200" b="1" i="0" u="none" strike="noStrike" kern="1200" cap="none" spc="0" normalizeH="0" baseline="0" noProof="0" dirty="0">
                <a:ln>
                  <a:noFill/>
                </a:ln>
                <a:solidFill>
                  <a:srgbClr val="83B4C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Global seaweed production</a:t>
            </a:r>
            <a:endParaRPr lang="en-GB" sz="3200" dirty="0"/>
          </a:p>
        </p:txBody>
      </p:sp>
      <p:pic>
        <p:nvPicPr>
          <p:cNvPr id="18" name="Picture 2" descr="Seaweed farm">
            <a:extLst>
              <a:ext uri="{FF2B5EF4-FFF2-40B4-BE49-F238E27FC236}">
                <a16:creationId xmlns:a16="http://schemas.microsoft.com/office/drawing/2014/main" id="{2A59801F-CABE-7484-825F-3EC0A14C3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2666" y="812403"/>
            <a:ext cx="6519333" cy="49809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3BA0D7C7-62BF-5B32-FBA3-AB6B02CD0B52}"/>
              </a:ext>
            </a:extLst>
          </p:cNvPr>
          <p:cNvSpPr txBox="1"/>
          <p:nvPr/>
        </p:nvSpPr>
        <p:spPr>
          <a:xfrm>
            <a:off x="497620" y="1444198"/>
            <a:ext cx="4222866" cy="3785652"/>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en-GB" sz="2000" dirty="0">
                <a:latin typeface="Arial" panose="020B0604020202020204" pitchFamily="34" charset="0"/>
                <a:cs typeface="Arial" panose="020B0604020202020204" pitchFamily="34" charset="0"/>
              </a:rPr>
              <a:t>&gt; 35 million tonnes of seaweed produced in 2020 </a:t>
            </a:r>
          </a:p>
          <a:p>
            <a:pPr marL="342900" indent="-342900">
              <a:spcAft>
                <a:spcPts val="2400"/>
              </a:spcAft>
              <a:buFont typeface="Arial" panose="020B0604020202020204" pitchFamily="34" charset="0"/>
              <a:buChar char="•"/>
            </a:pPr>
            <a:r>
              <a:rPr lang="en-GB" sz="2000" dirty="0">
                <a:latin typeface="Arial" panose="020B0604020202020204" pitchFamily="34" charset="0"/>
                <a:cs typeface="Arial" panose="020B0604020202020204" pitchFamily="34" charset="0"/>
              </a:rPr>
              <a:t>Almost all from aquaculture sources </a:t>
            </a:r>
          </a:p>
          <a:p>
            <a:pPr marL="342900" indent="-342900">
              <a:spcAft>
                <a:spcPts val="2400"/>
              </a:spcAft>
              <a:buFont typeface="Arial" panose="020B0604020202020204" pitchFamily="34" charset="0"/>
              <a:buChar char="•"/>
            </a:pPr>
            <a:r>
              <a:rPr lang="en-GB" sz="2000" dirty="0">
                <a:latin typeface="Arial" panose="020B0604020202020204" pitchFamily="34" charset="0"/>
                <a:cs typeface="Arial" panose="020B0604020202020204" pitchFamily="34" charset="0"/>
              </a:rPr>
              <a:t>Main production from Asian countries (e.g. China, Indonesia)</a:t>
            </a:r>
          </a:p>
          <a:p>
            <a:pPr marL="342900" indent="-342900">
              <a:spcAft>
                <a:spcPts val="2400"/>
              </a:spcAft>
              <a:buFont typeface="Arial" panose="020B0604020202020204" pitchFamily="34" charset="0"/>
              <a:buChar char="•"/>
            </a:pPr>
            <a:r>
              <a:rPr lang="en-GB" sz="2000" dirty="0">
                <a:latin typeface="Arial" panose="020B0604020202020204" pitchFamily="34" charset="0"/>
                <a:cs typeface="Arial" panose="020B0604020202020204" pitchFamily="34" charset="0"/>
              </a:rPr>
              <a:t>Europe account for approx. 1% of global production (mainly from wild harvest)</a:t>
            </a:r>
          </a:p>
        </p:txBody>
      </p:sp>
      <p:sp>
        <p:nvSpPr>
          <p:cNvPr id="20" name="TextBox 19">
            <a:extLst>
              <a:ext uri="{FF2B5EF4-FFF2-40B4-BE49-F238E27FC236}">
                <a16:creationId xmlns:a16="http://schemas.microsoft.com/office/drawing/2014/main" id="{0AB73E94-C74F-E0E4-5E58-32E7CF28629C}"/>
              </a:ext>
            </a:extLst>
          </p:cNvPr>
          <p:cNvSpPr txBox="1"/>
          <p:nvPr/>
        </p:nvSpPr>
        <p:spPr>
          <a:xfrm>
            <a:off x="3910123" y="5964188"/>
            <a:ext cx="4663440" cy="923330"/>
          </a:xfrm>
          <a:prstGeom prst="rect">
            <a:avLst/>
          </a:prstGeom>
          <a:noFill/>
        </p:spPr>
        <p:txBody>
          <a:bodyPr wrap="square" rtlCol="0">
            <a:spAutoFit/>
          </a:bodyPr>
          <a:lstStyle/>
          <a:p>
            <a:pPr algn="ctr"/>
            <a:r>
              <a:rPr lang="en-GB" dirty="0">
                <a:solidFill>
                  <a:schemeClr val="bg1"/>
                </a:solidFill>
                <a:latin typeface="Arial" panose="020B0604020202020204" pitchFamily="34" charset="0"/>
                <a:cs typeface="Arial" panose="020B0604020202020204" pitchFamily="34" charset="0"/>
              </a:rPr>
              <a:t>elisa.capuzzo@cefas.co.uk</a:t>
            </a:r>
          </a:p>
          <a:p>
            <a:pPr algn="ctr"/>
            <a:endParaRPr lang="en-GB" dirty="0">
              <a:solidFill>
                <a:schemeClr val="bg1"/>
              </a:solidFill>
              <a:latin typeface="Arial" panose="020B0604020202020204" pitchFamily="34" charset="0"/>
              <a:cs typeface="Arial" panose="020B0604020202020204" pitchFamily="34" charset="0"/>
            </a:endParaRPr>
          </a:p>
          <a:p>
            <a:pPr algn="ctr"/>
            <a:r>
              <a:rPr lang="en-GB" dirty="0">
                <a:solidFill>
                  <a:schemeClr val="bg1"/>
                </a:solidFill>
                <a:latin typeface="Arial" panose="020B0604020202020204" pitchFamily="34" charset="0"/>
                <a:cs typeface="Arial" panose="020B0604020202020204" pitchFamily="34" charset="0"/>
              </a:rPr>
              <a:t>@dictioca</a:t>
            </a:r>
          </a:p>
        </p:txBody>
      </p:sp>
    </p:spTree>
    <p:extLst>
      <p:ext uri="{BB962C8B-B14F-4D97-AF65-F5344CB8AC3E}">
        <p14:creationId xmlns:p14="http://schemas.microsoft.com/office/powerpoint/2010/main" val="19349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70912A7-6E20-8F82-E53B-0D4E301ED2DB}"/>
              </a:ext>
            </a:extLst>
          </p:cNvPr>
          <p:cNvSpPr/>
          <p:nvPr/>
        </p:nvSpPr>
        <p:spPr>
          <a:xfrm>
            <a:off x="315504" y="774408"/>
            <a:ext cx="11631234" cy="5039726"/>
          </a:xfrm>
          <a:prstGeom prst="roundRect">
            <a:avLst/>
          </a:prstGeom>
          <a:solidFill>
            <a:schemeClr val="accent6">
              <a:lumMod val="60000"/>
              <a:lumOff val="40000"/>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4508AD7-B100-F6A4-0BA4-EB97E7FB8AAE}"/>
              </a:ext>
            </a:extLst>
          </p:cNvPr>
          <p:cNvSpPr/>
          <p:nvPr/>
        </p:nvSpPr>
        <p:spPr>
          <a:xfrm>
            <a:off x="0" y="5871935"/>
            <a:ext cx="12192000" cy="1107836"/>
          </a:xfrm>
          <a:prstGeom prst="rect">
            <a:avLst/>
          </a:prstGeom>
          <a:solidFill>
            <a:srgbClr val="007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a:extLst>
              <a:ext uri="{FF2B5EF4-FFF2-40B4-BE49-F238E27FC236}">
                <a16:creationId xmlns:a16="http://schemas.microsoft.com/office/drawing/2014/main" id="{732CF08E-2DAA-6B0F-90AB-CBB045A40036}"/>
              </a:ext>
            </a:extLst>
          </p:cNvPr>
          <p:cNvSpPr>
            <a:spLocks noGrp="1"/>
          </p:cNvSpPr>
          <p:nvPr>
            <p:ph type="title"/>
          </p:nvPr>
        </p:nvSpPr>
        <p:spPr>
          <a:xfrm>
            <a:off x="92862" y="-330767"/>
            <a:ext cx="11968798" cy="1325563"/>
          </a:xfrm>
        </p:spPr>
        <p:txBody>
          <a:bodyPr>
            <a:noAutofit/>
          </a:bodyPr>
          <a:lstStyle/>
          <a:p>
            <a:r>
              <a:rPr kumimoji="0" lang="en-GB" sz="3200" b="1" i="0" u="none" strike="noStrike" kern="1200" cap="none" spc="0" normalizeH="0" baseline="0" noProof="0" dirty="0">
                <a:ln>
                  <a:noFill/>
                </a:ln>
                <a:solidFill>
                  <a:srgbClr val="83B4C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 developing industry in the UK – </a:t>
            </a:r>
            <a:r>
              <a:rPr lang="en-GB" sz="3200" b="1" dirty="0">
                <a:solidFill>
                  <a:srgbClr val="83B4C0"/>
                </a:solidFill>
                <a:latin typeface="Open Sans ExtraBold" panose="020B0906030804020204" pitchFamily="34" charset="0"/>
                <a:ea typeface="Open Sans ExtraBold" panose="020B0906030804020204" pitchFamily="34" charset="0"/>
                <a:cs typeface="Open Sans ExtraBold" panose="020B0906030804020204" pitchFamily="34" charset="0"/>
              </a:rPr>
              <a:t>current status</a:t>
            </a:r>
            <a:endParaRPr lang="en-GB" sz="3200" dirty="0"/>
          </a:p>
        </p:txBody>
      </p:sp>
      <p:sp>
        <p:nvSpPr>
          <p:cNvPr id="15" name="TextBox 14">
            <a:extLst>
              <a:ext uri="{FF2B5EF4-FFF2-40B4-BE49-F238E27FC236}">
                <a16:creationId xmlns:a16="http://schemas.microsoft.com/office/drawing/2014/main" id="{2D54C119-730C-61A8-D2BF-50F252F3021A}"/>
              </a:ext>
            </a:extLst>
          </p:cNvPr>
          <p:cNvSpPr txBox="1"/>
          <p:nvPr/>
        </p:nvSpPr>
        <p:spPr>
          <a:xfrm>
            <a:off x="1050078" y="1052597"/>
            <a:ext cx="6637655" cy="4524315"/>
          </a:xfrm>
          <a:prstGeom prst="rect">
            <a:avLst/>
          </a:prstGeom>
          <a:noFill/>
        </p:spPr>
        <p:txBody>
          <a:bodyPr wrap="square">
            <a:spAutoFit/>
          </a:bodyPr>
          <a:lstStyle/>
          <a:p>
            <a:pPr algn="ctr"/>
            <a:r>
              <a:rPr lang="en-GB" b="1" dirty="0">
                <a:solidFill>
                  <a:prstClr val="black"/>
                </a:solidFill>
                <a:latin typeface="Arial" panose="020B0604020202020204" pitchFamily="34" charset="0"/>
                <a:cs typeface="Arial" panose="020B0604020202020204" pitchFamily="34" charset="0"/>
              </a:rPr>
              <a:t>14+</a:t>
            </a:r>
            <a:r>
              <a:rPr lang="en-GB" dirty="0">
                <a:solidFill>
                  <a:prstClr val="black"/>
                </a:solidFill>
                <a:latin typeface="Arial" panose="020B0604020202020204" pitchFamily="34" charset="0"/>
                <a:cs typeface="Arial" panose="020B0604020202020204" pitchFamily="34" charset="0"/>
              </a:rPr>
              <a:t> commercial seaweed farms + R&amp;D</a:t>
            </a:r>
          </a:p>
          <a:p>
            <a:pPr algn="ctr"/>
            <a:endParaRPr lang="en-GB" dirty="0">
              <a:solidFill>
                <a:prstClr val="black"/>
              </a:solidFill>
              <a:latin typeface="Arial" panose="020B0604020202020204" pitchFamily="34" charset="0"/>
              <a:cs typeface="Arial" panose="020B0604020202020204" pitchFamily="34" charset="0"/>
            </a:endParaRPr>
          </a:p>
          <a:p>
            <a:pPr algn="ctr"/>
            <a:r>
              <a:rPr lang="en-GB" dirty="0">
                <a:solidFill>
                  <a:prstClr val="black"/>
                </a:solidFill>
                <a:latin typeface="Arial" panose="020B0604020202020204" pitchFamily="34" charset="0"/>
                <a:cs typeface="Arial" panose="020B0604020202020204" pitchFamily="34" charset="0"/>
              </a:rPr>
              <a:t>Platforms for seaweed (Scottish Seaweed Industry Association, The Seaweed Alliance, Algae-UK…) </a:t>
            </a:r>
            <a:r>
              <a:rPr lang="en-GB" b="1" dirty="0">
                <a:solidFill>
                  <a:prstClr val="black"/>
                </a:solidFill>
                <a:latin typeface="Arial" panose="020B0604020202020204" pitchFamily="34" charset="0"/>
                <a:cs typeface="Arial" panose="020B0604020202020204" pitchFamily="34" charset="0"/>
              </a:rPr>
              <a:t>&amp;</a:t>
            </a:r>
            <a:r>
              <a:rPr lang="en-GB" dirty="0">
                <a:solidFill>
                  <a:prstClr val="black"/>
                </a:solidFill>
                <a:latin typeface="Arial" panose="020B0604020202020204" pitchFamily="34" charset="0"/>
                <a:cs typeface="Arial" panose="020B0604020202020204" pitchFamily="34" charset="0"/>
              </a:rPr>
              <a:t> part of national aquaculture strategies (Seafood 2040)</a:t>
            </a:r>
          </a:p>
          <a:p>
            <a:pPr algn="ctr"/>
            <a:endParaRPr lang="en-GB" dirty="0">
              <a:solidFill>
                <a:prstClr val="black"/>
              </a:solidFill>
              <a:latin typeface="Arial" panose="020B0604020202020204" pitchFamily="34" charset="0"/>
              <a:cs typeface="Arial" panose="020B0604020202020204" pitchFamily="34" charset="0"/>
            </a:endParaRPr>
          </a:p>
          <a:p>
            <a:pPr algn="ctr"/>
            <a:endParaRPr lang="en-GB" dirty="0">
              <a:solidFill>
                <a:prstClr val="black"/>
              </a:solidFill>
              <a:latin typeface="Arial" panose="020B0604020202020204" pitchFamily="34" charset="0"/>
              <a:cs typeface="Arial" panose="020B0604020202020204" pitchFamily="34" charset="0"/>
            </a:endParaRPr>
          </a:p>
          <a:p>
            <a:pPr algn="ctr"/>
            <a:r>
              <a:rPr lang="en-GB" dirty="0">
                <a:solidFill>
                  <a:prstClr val="black"/>
                </a:solidFill>
                <a:latin typeface="Arial" panose="020B0604020202020204" pitchFamily="34" charset="0"/>
                <a:cs typeface="Arial" panose="020B0604020202020204" pitchFamily="34" charset="0"/>
              </a:rPr>
              <a:t>No records of national production</a:t>
            </a:r>
          </a:p>
          <a:p>
            <a:pPr algn="ctr"/>
            <a:endParaRPr lang="en-GB" dirty="0">
              <a:solidFill>
                <a:prstClr val="black"/>
              </a:solidFill>
              <a:latin typeface="Arial" panose="020B0604020202020204" pitchFamily="34" charset="0"/>
              <a:cs typeface="Arial" panose="020B0604020202020204" pitchFamily="34" charset="0"/>
            </a:endParaRPr>
          </a:p>
          <a:p>
            <a:pPr algn="ctr"/>
            <a:endParaRPr lang="en-GB" dirty="0">
              <a:solidFill>
                <a:prstClr val="black"/>
              </a:solidFill>
              <a:latin typeface="Arial" panose="020B0604020202020204" pitchFamily="34" charset="0"/>
              <a:cs typeface="Arial" panose="020B0604020202020204" pitchFamily="34" charset="0"/>
            </a:endParaRPr>
          </a:p>
          <a:p>
            <a:pPr algn="ctr"/>
            <a:r>
              <a:rPr lang="en-GB" b="1" dirty="0">
                <a:solidFill>
                  <a:prstClr val="black"/>
                </a:solidFill>
                <a:latin typeface="Arial" panose="020B0604020202020204" pitchFamily="34" charset="0"/>
                <a:cs typeface="Arial" panose="020B0604020202020204" pitchFamily="34" charset="0"/>
              </a:rPr>
              <a:t>80+</a:t>
            </a:r>
            <a:r>
              <a:rPr lang="en-GB" dirty="0">
                <a:solidFill>
                  <a:prstClr val="black"/>
                </a:solidFill>
                <a:latin typeface="Arial" panose="020B0604020202020204" pitchFamily="34" charset="0"/>
                <a:cs typeface="Arial" panose="020B0604020202020204" pitchFamily="34" charset="0"/>
              </a:rPr>
              <a:t> seaweed-related businesses; </a:t>
            </a:r>
            <a:r>
              <a:rPr lang="en-GB" dirty="0" err="1">
                <a:solidFill>
                  <a:prstClr val="black"/>
                </a:solidFill>
                <a:latin typeface="Arial" panose="020B0604020202020204" pitchFamily="34" charset="0"/>
                <a:cs typeface="Arial" panose="020B0604020202020204" pitchFamily="34" charset="0"/>
              </a:rPr>
              <a:t>food&amp;drink</a:t>
            </a:r>
            <a:r>
              <a:rPr lang="en-GB" dirty="0">
                <a:solidFill>
                  <a:prstClr val="black"/>
                </a:solidFill>
                <a:latin typeface="Arial" panose="020B0604020202020204" pitchFamily="34" charset="0"/>
                <a:cs typeface="Arial" panose="020B0604020202020204" pitchFamily="34" charset="0"/>
              </a:rPr>
              <a:t> and beauty most important sectors although there is an increased product/business diversification (e.g. bioplastics, biorefinery)</a:t>
            </a:r>
          </a:p>
          <a:p>
            <a:pPr algn="ctr"/>
            <a:endParaRPr lang="en-GB" dirty="0">
              <a:solidFill>
                <a:prstClr val="black"/>
              </a:solidFill>
              <a:latin typeface="Arial" panose="020B0604020202020204" pitchFamily="34" charset="0"/>
              <a:cs typeface="Arial" panose="020B0604020202020204" pitchFamily="34" charset="0"/>
            </a:endParaRPr>
          </a:p>
          <a:p>
            <a:pPr algn="ctr"/>
            <a:r>
              <a:rPr lang="en-GB" dirty="0">
                <a:solidFill>
                  <a:prstClr val="black"/>
                </a:solidFill>
                <a:latin typeface="Arial" panose="020B0604020202020204" pitchFamily="34" charset="0"/>
                <a:cs typeface="Arial" panose="020B0604020202020204" pitchFamily="34" charset="0"/>
              </a:rPr>
              <a:t>Knowledge gaps and barriers: technical, financial, environmental, market</a:t>
            </a:r>
          </a:p>
        </p:txBody>
      </p:sp>
      <p:pic>
        <p:nvPicPr>
          <p:cNvPr id="23" name="Picture 22">
            <a:extLst>
              <a:ext uri="{FF2B5EF4-FFF2-40B4-BE49-F238E27FC236}">
                <a16:creationId xmlns:a16="http://schemas.microsoft.com/office/drawing/2014/main" id="{F5E0E5C8-5DB2-2972-4F8C-C0CD1B12B6A1}"/>
              </a:ext>
            </a:extLst>
          </p:cNvPr>
          <p:cNvPicPr>
            <a:picLocks noChangeAspect="1"/>
          </p:cNvPicPr>
          <p:nvPr/>
        </p:nvPicPr>
        <p:blipFill rotWithShape="1">
          <a:blip r:embed="rId3"/>
          <a:srcRect l="62890" t="16394" r="20892" b="7077"/>
          <a:stretch/>
        </p:blipFill>
        <p:spPr>
          <a:xfrm>
            <a:off x="8438247" y="994796"/>
            <a:ext cx="2529296" cy="3922851"/>
          </a:xfrm>
          <a:prstGeom prst="rect">
            <a:avLst/>
          </a:prstGeom>
          <a:ln>
            <a:solidFill>
              <a:schemeClr val="tx1"/>
            </a:solidFill>
          </a:ln>
        </p:spPr>
      </p:pic>
      <p:sp>
        <p:nvSpPr>
          <p:cNvPr id="24" name="TextBox 23">
            <a:extLst>
              <a:ext uri="{FF2B5EF4-FFF2-40B4-BE49-F238E27FC236}">
                <a16:creationId xmlns:a16="http://schemas.microsoft.com/office/drawing/2014/main" id="{E6E94CD8-4558-55A5-472C-E4699B7B21A2}"/>
              </a:ext>
            </a:extLst>
          </p:cNvPr>
          <p:cNvSpPr txBox="1"/>
          <p:nvPr/>
        </p:nvSpPr>
        <p:spPr>
          <a:xfrm>
            <a:off x="8797676" y="4983137"/>
            <a:ext cx="1810439" cy="830997"/>
          </a:xfrm>
          <a:prstGeom prst="rect">
            <a:avLst/>
          </a:prstGeom>
          <a:noFill/>
        </p:spPr>
        <p:txBody>
          <a:bodyPr wrap="square">
            <a:spAutoFit/>
          </a:bodyPr>
          <a:lstStyle/>
          <a:p>
            <a:r>
              <a:rPr lang="en-GB" sz="800" dirty="0">
                <a:latin typeface="Arial" panose="020B0604020202020204" pitchFamily="34" charset="0"/>
                <a:cs typeface="Arial" panose="020B0604020202020204" pitchFamily="34" charset="0"/>
              </a:rPr>
              <a:t>https://link.springer.com/chapter/10.1007/978-3-030-91955-9_14</a:t>
            </a:r>
          </a:p>
          <a:p>
            <a:endParaRPr lang="en-GB" sz="800" dirty="0">
              <a:latin typeface="Arial" panose="020B0604020202020204" pitchFamily="34" charset="0"/>
              <a:cs typeface="Arial" panose="020B0604020202020204" pitchFamily="34" charset="0"/>
            </a:endParaRPr>
          </a:p>
          <a:p>
            <a:r>
              <a:rPr lang="en-GB" sz="800" dirty="0">
                <a:latin typeface="Arial" panose="020B0604020202020204" pitchFamily="34" charset="0"/>
                <a:cs typeface="Arial" panose="020B0604020202020204" pitchFamily="34" charset="0"/>
              </a:rPr>
              <a:t>https://marinescience.blog.gov.uk/2022/05/05/the-developing-uk-seaweed-industry/</a:t>
            </a:r>
          </a:p>
        </p:txBody>
      </p:sp>
      <p:pic>
        <p:nvPicPr>
          <p:cNvPr id="25" name="Picture 24" descr="A picture containing drawing&#10;&#10;Description automatically generated">
            <a:extLst>
              <a:ext uri="{FF2B5EF4-FFF2-40B4-BE49-F238E27FC236}">
                <a16:creationId xmlns:a16="http://schemas.microsoft.com/office/drawing/2014/main" id="{4F749D34-4BF1-7A57-7999-E88408044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5941" y="6015618"/>
            <a:ext cx="2330288" cy="678368"/>
          </a:xfrm>
          <a:prstGeom prst="rect">
            <a:avLst/>
          </a:prstGeom>
        </p:spPr>
      </p:pic>
      <p:pic>
        <p:nvPicPr>
          <p:cNvPr id="26" name="Picture 25" descr="A picture containing flower&#10;&#10;Description automatically generated">
            <a:extLst>
              <a:ext uri="{FF2B5EF4-FFF2-40B4-BE49-F238E27FC236}">
                <a16:creationId xmlns:a16="http://schemas.microsoft.com/office/drawing/2014/main" id="{556C9B06-3FED-03A1-606D-0AFDAC764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55" y="6011081"/>
            <a:ext cx="1706446" cy="756089"/>
          </a:xfrm>
          <a:prstGeom prst="rect">
            <a:avLst/>
          </a:prstGeom>
        </p:spPr>
      </p:pic>
      <p:sp>
        <p:nvSpPr>
          <p:cNvPr id="22" name="TextBox 21">
            <a:extLst>
              <a:ext uri="{FF2B5EF4-FFF2-40B4-BE49-F238E27FC236}">
                <a16:creationId xmlns:a16="http://schemas.microsoft.com/office/drawing/2014/main" id="{585C954D-3CDE-B565-1C52-58FF4904971B}"/>
              </a:ext>
            </a:extLst>
          </p:cNvPr>
          <p:cNvSpPr txBox="1"/>
          <p:nvPr/>
        </p:nvSpPr>
        <p:spPr>
          <a:xfrm>
            <a:off x="3910123" y="5964188"/>
            <a:ext cx="4663440" cy="923330"/>
          </a:xfrm>
          <a:prstGeom prst="rect">
            <a:avLst/>
          </a:prstGeom>
          <a:noFill/>
        </p:spPr>
        <p:txBody>
          <a:bodyPr wrap="square" rtlCol="0">
            <a:spAutoFit/>
          </a:bodyPr>
          <a:lstStyle/>
          <a:p>
            <a:pPr algn="ctr"/>
            <a:r>
              <a:rPr lang="en-GB" dirty="0">
                <a:solidFill>
                  <a:schemeClr val="bg1"/>
                </a:solidFill>
                <a:latin typeface="Arial" panose="020B0604020202020204" pitchFamily="34" charset="0"/>
                <a:cs typeface="Arial" panose="020B0604020202020204" pitchFamily="34" charset="0"/>
              </a:rPr>
              <a:t>elisa.capuzzo@cefas.co.uk</a:t>
            </a:r>
          </a:p>
          <a:p>
            <a:pPr algn="ctr"/>
            <a:endParaRPr lang="en-GB" dirty="0">
              <a:solidFill>
                <a:schemeClr val="bg1"/>
              </a:solidFill>
              <a:latin typeface="Arial" panose="020B0604020202020204" pitchFamily="34" charset="0"/>
              <a:cs typeface="Arial" panose="020B0604020202020204" pitchFamily="34" charset="0"/>
            </a:endParaRPr>
          </a:p>
          <a:p>
            <a:pPr algn="ctr"/>
            <a:r>
              <a:rPr lang="en-GB" dirty="0">
                <a:solidFill>
                  <a:schemeClr val="bg1"/>
                </a:solidFill>
                <a:latin typeface="Arial" panose="020B0604020202020204" pitchFamily="34" charset="0"/>
                <a:cs typeface="Arial" panose="020B0604020202020204" pitchFamily="34" charset="0"/>
              </a:rPr>
              <a:t>@dictioca</a:t>
            </a:r>
          </a:p>
        </p:txBody>
      </p:sp>
    </p:spTree>
    <p:extLst>
      <p:ext uri="{BB962C8B-B14F-4D97-AF65-F5344CB8AC3E}">
        <p14:creationId xmlns:p14="http://schemas.microsoft.com/office/powerpoint/2010/main" val="2384093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508AD7-B100-F6A4-0BA4-EB97E7FB8AAE}"/>
              </a:ext>
            </a:extLst>
          </p:cNvPr>
          <p:cNvSpPr/>
          <p:nvPr/>
        </p:nvSpPr>
        <p:spPr>
          <a:xfrm>
            <a:off x="0" y="5871935"/>
            <a:ext cx="12192000" cy="1107836"/>
          </a:xfrm>
          <a:prstGeom prst="rect">
            <a:avLst/>
          </a:prstGeom>
          <a:solidFill>
            <a:srgbClr val="007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a:extLst>
              <a:ext uri="{FF2B5EF4-FFF2-40B4-BE49-F238E27FC236}">
                <a16:creationId xmlns:a16="http://schemas.microsoft.com/office/drawing/2014/main" id="{732CF08E-2DAA-6B0F-90AB-CBB045A40036}"/>
              </a:ext>
            </a:extLst>
          </p:cNvPr>
          <p:cNvSpPr>
            <a:spLocks noGrp="1"/>
          </p:cNvSpPr>
          <p:nvPr>
            <p:ph type="title"/>
          </p:nvPr>
        </p:nvSpPr>
        <p:spPr>
          <a:xfrm>
            <a:off x="92862" y="-330767"/>
            <a:ext cx="11968798" cy="1325563"/>
          </a:xfrm>
        </p:spPr>
        <p:txBody>
          <a:bodyPr>
            <a:noAutofit/>
          </a:bodyPr>
          <a:lstStyle/>
          <a:p>
            <a:r>
              <a:rPr kumimoji="0" lang="en-GB" sz="3200" b="1" i="0" u="none" strike="noStrike" kern="1200" cap="none" spc="0" normalizeH="0" baseline="0" noProof="0" dirty="0">
                <a:ln>
                  <a:noFill/>
                </a:ln>
                <a:solidFill>
                  <a:srgbClr val="83B4C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How Cefas supports sustainable aquaculture</a:t>
            </a:r>
            <a:endParaRPr lang="en-GB" sz="3200" dirty="0"/>
          </a:p>
        </p:txBody>
      </p:sp>
      <p:pic>
        <p:nvPicPr>
          <p:cNvPr id="25" name="Picture 24" descr="A picture containing drawing&#10;&#10;Description automatically generated">
            <a:extLst>
              <a:ext uri="{FF2B5EF4-FFF2-40B4-BE49-F238E27FC236}">
                <a16:creationId xmlns:a16="http://schemas.microsoft.com/office/drawing/2014/main" id="{4F749D34-4BF1-7A57-7999-E88408044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5941" y="6015618"/>
            <a:ext cx="2330288" cy="678368"/>
          </a:xfrm>
          <a:prstGeom prst="rect">
            <a:avLst/>
          </a:prstGeom>
        </p:spPr>
      </p:pic>
      <p:pic>
        <p:nvPicPr>
          <p:cNvPr id="26" name="Picture 25" descr="A picture containing flower&#10;&#10;Description automatically generated">
            <a:extLst>
              <a:ext uri="{FF2B5EF4-FFF2-40B4-BE49-F238E27FC236}">
                <a16:creationId xmlns:a16="http://schemas.microsoft.com/office/drawing/2014/main" id="{556C9B06-3FED-03A1-606D-0AFDAC764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5" y="6011081"/>
            <a:ext cx="1706446" cy="756089"/>
          </a:xfrm>
          <a:prstGeom prst="rect">
            <a:avLst/>
          </a:prstGeom>
        </p:spPr>
      </p:pic>
      <p:sp>
        <p:nvSpPr>
          <p:cNvPr id="10" name="Content Placeholder 2">
            <a:extLst>
              <a:ext uri="{FF2B5EF4-FFF2-40B4-BE49-F238E27FC236}">
                <a16:creationId xmlns:a16="http://schemas.microsoft.com/office/drawing/2014/main" id="{C6E122C8-4268-D933-1B76-752AFAB34954}"/>
              </a:ext>
            </a:extLst>
          </p:cNvPr>
          <p:cNvSpPr>
            <a:spLocks noGrp="1"/>
          </p:cNvSpPr>
          <p:nvPr>
            <p:ph idx="1"/>
          </p:nvPr>
        </p:nvSpPr>
        <p:spPr>
          <a:xfrm>
            <a:off x="765440" y="2953252"/>
            <a:ext cx="3558245" cy="4351338"/>
          </a:xfrm>
        </p:spPr>
        <p:txBody>
          <a:bodyPr>
            <a:normAutofit/>
          </a:bodyPr>
          <a:lstStyle/>
          <a:p>
            <a:pPr marL="0" indent="0" algn="ctr">
              <a:lnSpc>
                <a:spcPct val="150000"/>
              </a:lnSpc>
              <a:buNone/>
            </a:pPr>
            <a:r>
              <a:rPr lang="en-GB" sz="1800" dirty="0">
                <a:solidFill>
                  <a:srgbClr val="005369"/>
                </a:solidFill>
                <a:latin typeface="Arial" panose="020B0604020202020204" pitchFamily="34" charset="0"/>
                <a:cs typeface="Arial" panose="020B0604020202020204" pitchFamily="34" charset="0"/>
              </a:rPr>
              <a:t>Regulation &amp; licensing</a:t>
            </a:r>
          </a:p>
          <a:p>
            <a:pPr marL="0" indent="0" algn="ctr">
              <a:lnSpc>
                <a:spcPct val="150000"/>
              </a:lnSpc>
              <a:buNone/>
            </a:pPr>
            <a:r>
              <a:rPr lang="en-GB" sz="1800" dirty="0">
                <a:solidFill>
                  <a:srgbClr val="005369"/>
                </a:solidFill>
                <a:latin typeface="Arial" panose="020B0604020202020204" pitchFamily="34" charset="0"/>
                <a:cs typeface="Arial" panose="020B0604020202020204" pitchFamily="34" charset="0"/>
              </a:rPr>
              <a:t>Site selection</a:t>
            </a:r>
          </a:p>
          <a:p>
            <a:pPr marL="0" indent="0" algn="ctr">
              <a:buNone/>
            </a:pPr>
            <a:r>
              <a:rPr lang="en-GB" sz="1800" dirty="0">
                <a:solidFill>
                  <a:srgbClr val="005369"/>
                </a:solidFill>
                <a:latin typeface="Arial" panose="020B0604020202020204" pitchFamily="34" charset="0"/>
                <a:cs typeface="Arial" panose="020B0604020202020204" pitchFamily="34" charset="0"/>
              </a:rPr>
              <a:t>Monitoring &amp; modelling farm’s  effects &amp; yield</a:t>
            </a:r>
          </a:p>
          <a:p>
            <a:pPr marL="0" indent="0" algn="ctr">
              <a:buNone/>
            </a:pPr>
            <a:endParaRPr lang="en-GB" sz="1800" dirty="0"/>
          </a:p>
        </p:txBody>
      </p:sp>
      <p:sp>
        <p:nvSpPr>
          <p:cNvPr id="11" name="Content Placeholder 2">
            <a:extLst>
              <a:ext uri="{FF2B5EF4-FFF2-40B4-BE49-F238E27FC236}">
                <a16:creationId xmlns:a16="http://schemas.microsoft.com/office/drawing/2014/main" id="{00D56B99-C259-A48D-8D61-9CDEB4A8AB7B}"/>
              </a:ext>
            </a:extLst>
          </p:cNvPr>
          <p:cNvSpPr txBox="1">
            <a:spLocks/>
          </p:cNvSpPr>
          <p:nvPr/>
        </p:nvSpPr>
        <p:spPr>
          <a:xfrm>
            <a:off x="4488294" y="3034386"/>
            <a:ext cx="3048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800" dirty="0">
                <a:solidFill>
                  <a:srgbClr val="17A9B3"/>
                </a:solidFill>
                <a:latin typeface="Arial" panose="020B0604020202020204" pitchFamily="34" charset="0"/>
                <a:cs typeface="Arial" panose="020B0604020202020204" pitchFamily="34" charset="0"/>
              </a:rPr>
              <a:t>Food safety</a:t>
            </a:r>
          </a:p>
          <a:p>
            <a:pPr marL="0" indent="0" algn="ctr">
              <a:lnSpc>
                <a:spcPct val="100000"/>
              </a:lnSpc>
              <a:buFont typeface="Arial" panose="020B0604020202020204" pitchFamily="34" charset="0"/>
              <a:buNone/>
            </a:pPr>
            <a:r>
              <a:rPr lang="en-GB" sz="1800" dirty="0">
                <a:solidFill>
                  <a:srgbClr val="17A9B3"/>
                </a:solidFill>
                <a:latin typeface="Arial" panose="020B0604020202020204" pitchFamily="34" charset="0"/>
                <a:cs typeface="Arial" panose="020B0604020202020204" pitchFamily="34" charset="0"/>
              </a:rPr>
              <a:t>Biosecurity</a:t>
            </a:r>
          </a:p>
          <a:p>
            <a:pPr marL="0" indent="0" algn="ctr">
              <a:lnSpc>
                <a:spcPct val="100000"/>
              </a:lnSpc>
              <a:buFont typeface="Arial" panose="020B0604020202020204" pitchFamily="34" charset="0"/>
              <a:buNone/>
            </a:pPr>
            <a:r>
              <a:rPr lang="en-GB" sz="1800" dirty="0">
                <a:solidFill>
                  <a:srgbClr val="17A9B3"/>
                </a:solidFill>
                <a:latin typeface="Arial" panose="020B0604020202020204" pitchFamily="34" charset="0"/>
                <a:cs typeface="Arial" panose="020B0604020202020204" pitchFamily="34" charset="0"/>
              </a:rPr>
              <a:t>Understanding &amp; surveillance of pathogens &amp; emerging diseases</a:t>
            </a:r>
          </a:p>
          <a:p>
            <a:pPr marL="0" indent="0" algn="ctr">
              <a:lnSpc>
                <a:spcPct val="100000"/>
              </a:lnSpc>
              <a:buFont typeface="Arial" panose="020B0604020202020204" pitchFamily="34" charset="0"/>
              <a:buNone/>
            </a:pPr>
            <a:r>
              <a:rPr lang="en-GB" sz="1800" dirty="0">
                <a:solidFill>
                  <a:srgbClr val="17A9B3"/>
                </a:solidFill>
                <a:latin typeface="Arial" panose="020B0604020202020204" pitchFamily="34" charset="0"/>
                <a:cs typeface="Arial" panose="020B0604020202020204" pitchFamily="34" charset="0"/>
              </a:rPr>
              <a:t>#OneHealthAquaculture</a:t>
            </a:r>
          </a:p>
          <a:p>
            <a:pPr marL="0" indent="0" algn="ctr">
              <a:lnSpc>
                <a:spcPct val="100000"/>
              </a:lnSpc>
              <a:buFont typeface="Arial" panose="020B0604020202020204" pitchFamily="34" charset="0"/>
              <a:buNone/>
            </a:pPr>
            <a:endParaRPr lang="en-GB" sz="1800" dirty="0">
              <a:solidFill>
                <a:srgbClr val="17A9B3"/>
              </a:solidFill>
              <a:latin typeface="Arial" panose="020B0604020202020204" pitchFamily="34" charset="0"/>
              <a:cs typeface="Arial" panose="020B0604020202020204" pitchFamily="34" charset="0"/>
            </a:endParaRPr>
          </a:p>
          <a:p>
            <a:pPr marL="0" indent="0" algn="ctr">
              <a:lnSpc>
                <a:spcPct val="100000"/>
              </a:lnSpc>
              <a:buFont typeface="Arial" panose="020B0604020202020204" pitchFamily="34" charset="0"/>
              <a:buNone/>
            </a:pPr>
            <a:endParaRPr lang="en-GB" sz="1800" dirty="0">
              <a:solidFill>
                <a:srgbClr val="17A9B3"/>
              </a:solidFill>
            </a:endParaRPr>
          </a:p>
        </p:txBody>
      </p:sp>
      <p:sp>
        <p:nvSpPr>
          <p:cNvPr id="12" name="Content Placeholder 2">
            <a:extLst>
              <a:ext uri="{FF2B5EF4-FFF2-40B4-BE49-F238E27FC236}">
                <a16:creationId xmlns:a16="http://schemas.microsoft.com/office/drawing/2014/main" id="{48CC2D20-1C6D-830E-079D-E16B2C610CF3}"/>
              </a:ext>
            </a:extLst>
          </p:cNvPr>
          <p:cNvSpPr txBox="1">
            <a:spLocks/>
          </p:cNvSpPr>
          <p:nvPr/>
        </p:nvSpPr>
        <p:spPr>
          <a:xfrm>
            <a:off x="8169886" y="3034393"/>
            <a:ext cx="3048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800" dirty="0">
                <a:solidFill>
                  <a:srgbClr val="00C3F8"/>
                </a:solidFill>
                <a:latin typeface="Arial" panose="020B0604020202020204" pitchFamily="34" charset="0"/>
                <a:cs typeface="Arial" panose="020B0604020202020204" pitchFamily="34" charset="0"/>
              </a:rPr>
              <a:t>Stakeholders views &amp; perceptions</a:t>
            </a:r>
          </a:p>
          <a:p>
            <a:pPr marL="0" indent="0" algn="ctr">
              <a:lnSpc>
                <a:spcPct val="100000"/>
              </a:lnSpc>
              <a:buFont typeface="Arial" panose="020B0604020202020204" pitchFamily="34" charset="0"/>
              <a:buNone/>
            </a:pPr>
            <a:r>
              <a:rPr lang="en-GB" sz="1800" dirty="0">
                <a:solidFill>
                  <a:srgbClr val="00C3F8"/>
                </a:solidFill>
                <a:latin typeface="Arial" panose="020B0604020202020204" pitchFamily="34" charset="0"/>
                <a:cs typeface="Arial" panose="020B0604020202020204" pitchFamily="34" charset="0"/>
              </a:rPr>
              <a:t>Gender &amp; equality socio-economic analysis</a:t>
            </a:r>
          </a:p>
          <a:p>
            <a:pPr marL="0" indent="0" algn="ctr">
              <a:lnSpc>
                <a:spcPct val="150000"/>
              </a:lnSpc>
              <a:buFont typeface="Arial" panose="020B0604020202020204" pitchFamily="34" charset="0"/>
              <a:buNone/>
            </a:pPr>
            <a:r>
              <a:rPr lang="en-GB" sz="1800" dirty="0">
                <a:solidFill>
                  <a:srgbClr val="00C3F8"/>
                </a:solidFill>
                <a:latin typeface="Arial" panose="020B0604020202020204" pitchFamily="34" charset="0"/>
                <a:cs typeface="Arial" panose="020B0604020202020204" pitchFamily="34" charset="0"/>
              </a:rPr>
              <a:t>Feasibility studies</a:t>
            </a:r>
          </a:p>
          <a:p>
            <a:pPr marL="0" indent="0" algn="ctr">
              <a:buFont typeface="Arial" panose="020B0604020202020204" pitchFamily="34" charset="0"/>
              <a:buNone/>
            </a:pPr>
            <a:endParaRPr lang="en-GB" sz="1800" dirty="0">
              <a:solidFill>
                <a:srgbClr val="00C3F8"/>
              </a:solidFill>
            </a:endParaRPr>
          </a:p>
        </p:txBody>
      </p:sp>
      <p:pic>
        <p:nvPicPr>
          <p:cNvPr id="13" name="Graphic 12" descr="Topography Map outline">
            <a:extLst>
              <a:ext uri="{FF2B5EF4-FFF2-40B4-BE49-F238E27FC236}">
                <a16:creationId xmlns:a16="http://schemas.microsoft.com/office/drawing/2014/main" id="{D952CB83-5867-1047-D369-7F212F10B6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2363" y="1550362"/>
            <a:ext cx="914400" cy="914400"/>
          </a:xfrm>
          <a:prstGeom prst="rect">
            <a:avLst/>
          </a:prstGeom>
        </p:spPr>
      </p:pic>
      <p:grpSp>
        <p:nvGrpSpPr>
          <p:cNvPr id="14" name="Group 13">
            <a:extLst>
              <a:ext uri="{FF2B5EF4-FFF2-40B4-BE49-F238E27FC236}">
                <a16:creationId xmlns:a16="http://schemas.microsoft.com/office/drawing/2014/main" id="{C6D63020-858A-2D11-F092-B364C98A0882}"/>
              </a:ext>
            </a:extLst>
          </p:cNvPr>
          <p:cNvGrpSpPr/>
          <p:nvPr/>
        </p:nvGrpSpPr>
        <p:grpSpPr>
          <a:xfrm>
            <a:off x="1532448" y="984321"/>
            <a:ext cx="2052263" cy="2034715"/>
            <a:chOff x="5261475" y="1071051"/>
            <a:chExt cx="1608378" cy="1608378"/>
          </a:xfrm>
        </p:grpSpPr>
        <p:pic>
          <p:nvPicPr>
            <p:cNvPr id="16" name="Graphic 15" descr="Earth globe: Africa and Europe with solid fill">
              <a:extLst>
                <a:ext uri="{FF2B5EF4-FFF2-40B4-BE49-F238E27FC236}">
                  <a16:creationId xmlns:a16="http://schemas.microsoft.com/office/drawing/2014/main" id="{7C8D5637-C62B-689A-F3DA-114384DDB6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61475" y="1071051"/>
              <a:ext cx="1608378" cy="1608378"/>
            </a:xfrm>
            <a:prstGeom prst="rect">
              <a:avLst/>
            </a:prstGeom>
          </p:spPr>
        </p:pic>
        <p:sp>
          <p:nvSpPr>
            <p:cNvPr id="17" name="TextBox 16">
              <a:extLst>
                <a:ext uri="{FF2B5EF4-FFF2-40B4-BE49-F238E27FC236}">
                  <a16:creationId xmlns:a16="http://schemas.microsoft.com/office/drawing/2014/main" id="{D7ED9F70-62AB-801B-EDEB-FEE485F47757}"/>
                </a:ext>
              </a:extLst>
            </p:cNvPr>
            <p:cNvSpPr txBox="1"/>
            <p:nvPr/>
          </p:nvSpPr>
          <p:spPr>
            <a:xfrm rot="18658175">
              <a:off x="5305877" y="1171973"/>
              <a:ext cx="1426988" cy="1340963"/>
            </a:xfrm>
            <a:prstGeom prst="rect">
              <a:avLst/>
            </a:prstGeom>
            <a:noFill/>
          </p:spPr>
          <p:txBody>
            <a:bodyPr wrap="square" rtlCol="0">
              <a:prstTxWarp prst="textArchUp">
                <a:avLst>
                  <a:gd name="adj" fmla="val 10267850"/>
                </a:avLst>
              </a:prstTxWarp>
              <a:spAutoFit/>
            </a:bodyPr>
            <a:lstStyle/>
            <a:p>
              <a:pPr algn="ctr"/>
              <a:r>
                <a:rPr lang="en-GB" sz="1400" b="1" dirty="0">
                  <a:solidFill>
                    <a:srgbClr val="007493"/>
                  </a:solidFill>
                  <a:latin typeface="Open Sans" panose="020B0606030504020204" pitchFamily="34" charset="0"/>
                  <a:ea typeface="Open Sans" panose="020B0606030504020204" pitchFamily="34" charset="0"/>
                  <a:cs typeface="Open Sans" panose="020B0606030504020204" pitchFamily="34" charset="0"/>
                </a:rPr>
                <a:t>Environmental</a:t>
              </a:r>
            </a:p>
          </p:txBody>
        </p:sp>
      </p:grpSp>
      <p:grpSp>
        <p:nvGrpSpPr>
          <p:cNvPr id="18" name="Group 17">
            <a:extLst>
              <a:ext uri="{FF2B5EF4-FFF2-40B4-BE49-F238E27FC236}">
                <a16:creationId xmlns:a16="http://schemas.microsoft.com/office/drawing/2014/main" id="{C8735B98-A4FC-3A17-E9B8-6A2A231B87DA}"/>
              </a:ext>
            </a:extLst>
          </p:cNvPr>
          <p:cNvGrpSpPr/>
          <p:nvPr/>
        </p:nvGrpSpPr>
        <p:grpSpPr>
          <a:xfrm>
            <a:off x="5122429" y="988639"/>
            <a:ext cx="1710858" cy="1879736"/>
            <a:chOff x="5658264" y="2837988"/>
            <a:chExt cx="1340963" cy="1426988"/>
          </a:xfrm>
        </p:grpSpPr>
        <p:grpSp>
          <p:nvGrpSpPr>
            <p:cNvPr id="19" name="Group 18">
              <a:extLst>
                <a:ext uri="{FF2B5EF4-FFF2-40B4-BE49-F238E27FC236}">
                  <a16:creationId xmlns:a16="http://schemas.microsoft.com/office/drawing/2014/main" id="{262F9732-62A8-42F4-0B5F-832B03D1070F}"/>
                </a:ext>
              </a:extLst>
            </p:cNvPr>
            <p:cNvGrpSpPr/>
            <p:nvPr/>
          </p:nvGrpSpPr>
          <p:grpSpPr>
            <a:xfrm>
              <a:off x="5711025" y="2945807"/>
              <a:ext cx="1283423" cy="1258080"/>
              <a:chOff x="10517534" y="3113437"/>
              <a:chExt cx="1283423" cy="1258080"/>
            </a:xfrm>
          </p:grpSpPr>
          <p:sp>
            <p:nvSpPr>
              <p:cNvPr id="22" name="Oval 21">
                <a:extLst>
                  <a:ext uri="{FF2B5EF4-FFF2-40B4-BE49-F238E27FC236}">
                    <a16:creationId xmlns:a16="http://schemas.microsoft.com/office/drawing/2014/main" id="{68AC4FE9-22E4-552F-DE50-A5AAE55F51DA}"/>
                  </a:ext>
                </a:extLst>
              </p:cNvPr>
              <p:cNvSpPr/>
              <p:nvPr/>
            </p:nvSpPr>
            <p:spPr>
              <a:xfrm>
                <a:off x="10517534" y="3113437"/>
                <a:ext cx="1283423" cy="1258080"/>
              </a:xfrm>
              <a:prstGeom prst="ellipse">
                <a:avLst/>
              </a:prstGeom>
              <a:solidFill>
                <a:srgbClr val="17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Open Sans" panose="020B0606030504020204" pitchFamily="34" charset="0"/>
                  <a:ea typeface="Open Sans" panose="020B0606030504020204" pitchFamily="34" charset="0"/>
                  <a:cs typeface="Open Sans" panose="020B0606030504020204" pitchFamily="34" charset="0"/>
                </a:endParaRPr>
              </a:p>
            </p:txBody>
          </p:sp>
          <p:pic>
            <p:nvPicPr>
              <p:cNvPr id="27" name="Graphic 26" descr="Beaker with solid fill">
                <a:extLst>
                  <a:ext uri="{FF2B5EF4-FFF2-40B4-BE49-F238E27FC236}">
                    <a16:creationId xmlns:a16="http://schemas.microsoft.com/office/drawing/2014/main" id="{C65EA91F-7BAA-7534-9043-EE458ECBB1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20152" y="3397306"/>
                <a:ext cx="748693" cy="748693"/>
              </a:xfrm>
              <a:prstGeom prst="rect">
                <a:avLst/>
              </a:prstGeom>
            </p:spPr>
          </p:pic>
          <p:pic>
            <p:nvPicPr>
              <p:cNvPr id="28" name="Graphic 27" descr="Seaweed with solid fill">
                <a:extLst>
                  <a:ext uri="{FF2B5EF4-FFF2-40B4-BE49-F238E27FC236}">
                    <a16:creationId xmlns:a16="http://schemas.microsoft.com/office/drawing/2014/main" id="{3FBCCC45-D110-D6C2-A3C6-263F14E1DE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rot="459053">
                <a:off x="10542248" y="3377715"/>
                <a:ext cx="801568" cy="814964"/>
              </a:xfrm>
              <a:prstGeom prst="rect">
                <a:avLst/>
              </a:prstGeom>
            </p:spPr>
          </p:pic>
        </p:grpSp>
        <p:sp>
          <p:nvSpPr>
            <p:cNvPr id="20" name="TextBox 19">
              <a:extLst>
                <a:ext uri="{FF2B5EF4-FFF2-40B4-BE49-F238E27FC236}">
                  <a16:creationId xmlns:a16="http://schemas.microsoft.com/office/drawing/2014/main" id="{3F16FC70-8A74-5E54-9EFB-7133D0CEFC5C}"/>
                </a:ext>
              </a:extLst>
            </p:cNvPr>
            <p:cNvSpPr txBox="1"/>
            <p:nvPr/>
          </p:nvSpPr>
          <p:spPr>
            <a:xfrm rot="18658175">
              <a:off x="5615252" y="2881000"/>
              <a:ext cx="1426988" cy="1340963"/>
            </a:xfrm>
            <a:prstGeom prst="rect">
              <a:avLst/>
            </a:prstGeom>
            <a:noFill/>
          </p:spPr>
          <p:txBody>
            <a:bodyPr wrap="square" rtlCol="0">
              <a:prstTxWarp prst="textArchUp">
                <a:avLst>
                  <a:gd name="adj" fmla="val 10267850"/>
                </a:avLst>
              </a:prstTxWarp>
              <a:spAutoFit/>
            </a:bodyPr>
            <a:lstStyle/>
            <a:p>
              <a:pPr algn="ctr"/>
              <a:r>
                <a:rPr lang="en-GB" sz="1400" b="1" dirty="0">
                  <a:solidFill>
                    <a:srgbClr val="17A9B3"/>
                  </a:solidFill>
                  <a:latin typeface="Open Sans" panose="020B0606030504020204" pitchFamily="34" charset="0"/>
                  <a:ea typeface="Open Sans" panose="020B0606030504020204" pitchFamily="34" charset="0"/>
                  <a:cs typeface="Open Sans" panose="020B0606030504020204" pitchFamily="34" charset="0"/>
                </a:rPr>
                <a:t>Health</a:t>
              </a:r>
            </a:p>
          </p:txBody>
        </p:sp>
      </p:grpSp>
      <p:grpSp>
        <p:nvGrpSpPr>
          <p:cNvPr id="29" name="Group 28">
            <a:extLst>
              <a:ext uri="{FF2B5EF4-FFF2-40B4-BE49-F238E27FC236}">
                <a16:creationId xmlns:a16="http://schemas.microsoft.com/office/drawing/2014/main" id="{51CB9931-5BE7-FF15-824C-6533E2DF0FB9}"/>
              </a:ext>
            </a:extLst>
          </p:cNvPr>
          <p:cNvGrpSpPr/>
          <p:nvPr/>
        </p:nvGrpSpPr>
        <p:grpSpPr>
          <a:xfrm>
            <a:off x="8828094" y="1039808"/>
            <a:ext cx="1702675" cy="1823135"/>
            <a:chOff x="5070609" y="4096227"/>
            <a:chExt cx="1353989" cy="1426988"/>
          </a:xfrm>
        </p:grpSpPr>
        <p:sp>
          <p:nvSpPr>
            <p:cNvPr id="30" name="Oval 29">
              <a:extLst>
                <a:ext uri="{FF2B5EF4-FFF2-40B4-BE49-F238E27FC236}">
                  <a16:creationId xmlns:a16="http://schemas.microsoft.com/office/drawing/2014/main" id="{388767FE-4732-0484-C541-9590D176D101}"/>
                </a:ext>
              </a:extLst>
            </p:cNvPr>
            <p:cNvSpPr/>
            <p:nvPr/>
          </p:nvSpPr>
          <p:spPr>
            <a:xfrm>
              <a:off x="5141175" y="4198702"/>
              <a:ext cx="1283423" cy="1258080"/>
            </a:xfrm>
            <a:prstGeom prst="ellipse">
              <a:avLst/>
            </a:prstGeom>
            <a:solidFill>
              <a:srgbClr val="00C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C197117-EDBD-C429-78AF-C8952B61C09D}"/>
                </a:ext>
              </a:extLst>
            </p:cNvPr>
            <p:cNvSpPr txBox="1"/>
            <p:nvPr/>
          </p:nvSpPr>
          <p:spPr>
            <a:xfrm rot="18658175">
              <a:off x="5027597" y="4139239"/>
              <a:ext cx="1426988" cy="1340963"/>
            </a:xfrm>
            <a:prstGeom prst="rect">
              <a:avLst/>
            </a:prstGeom>
            <a:noFill/>
          </p:spPr>
          <p:txBody>
            <a:bodyPr wrap="square" rtlCol="0">
              <a:prstTxWarp prst="textArchUp">
                <a:avLst>
                  <a:gd name="adj" fmla="val 10267850"/>
                </a:avLst>
              </a:prstTxWarp>
              <a:spAutoFit/>
            </a:bodyPr>
            <a:lstStyle/>
            <a:p>
              <a:pPr algn="ctr"/>
              <a:r>
                <a:rPr lang="en-GB" sz="1400" b="1" dirty="0">
                  <a:solidFill>
                    <a:srgbClr val="00C3F8"/>
                  </a:solidFill>
                  <a:latin typeface="Open Sans" panose="020B0606030504020204" pitchFamily="34" charset="0"/>
                  <a:ea typeface="Open Sans" panose="020B0606030504020204" pitchFamily="34" charset="0"/>
                  <a:cs typeface="Open Sans" panose="020B0606030504020204" pitchFamily="34" charset="0"/>
                </a:rPr>
                <a:t>Social / Economic</a:t>
              </a:r>
            </a:p>
          </p:txBody>
        </p:sp>
        <p:pic>
          <p:nvPicPr>
            <p:cNvPr id="32" name="Graphic 31" descr="Connections with solid fill">
              <a:extLst>
                <a:ext uri="{FF2B5EF4-FFF2-40B4-BE49-F238E27FC236}">
                  <a16:creationId xmlns:a16="http://schemas.microsoft.com/office/drawing/2014/main" id="{54A49249-6F1F-77B8-4F37-5DD8B2B020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69072" y="4233665"/>
              <a:ext cx="1152110" cy="1152110"/>
            </a:xfrm>
            <a:prstGeom prst="rect">
              <a:avLst/>
            </a:prstGeom>
          </p:spPr>
        </p:pic>
      </p:grpSp>
      <p:sp>
        <p:nvSpPr>
          <p:cNvPr id="33" name="TextBox 32">
            <a:extLst>
              <a:ext uri="{FF2B5EF4-FFF2-40B4-BE49-F238E27FC236}">
                <a16:creationId xmlns:a16="http://schemas.microsoft.com/office/drawing/2014/main" id="{08DC1A69-B7C9-8965-CB9A-5A1B438D4CD2}"/>
              </a:ext>
            </a:extLst>
          </p:cNvPr>
          <p:cNvSpPr txBox="1"/>
          <p:nvPr/>
        </p:nvSpPr>
        <p:spPr>
          <a:xfrm>
            <a:off x="3910123" y="5964188"/>
            <a:ext cx="4663440" cy="923330"/>
          </a:xfrm>
          <a:prstGeom prst="rect">
            <a:avLst/>
          </a:prstGeom>
          <a:noFill/>
        </p:spPr>
        <p:txBody>
          <a:bodyPr wrap="square" rtlCol="0">
            <a:spAutoFit/>
          </a:bodyPr>
          <a:lstStyle/>
          <a:p>
            <a:pPr algn="ctr"/>
            <a:r>
              <a:rPr lang="en-GB" dirty="0">
                <a:solidFill>
                  <a:schemeClr val="bg1"/>
                </a:solidFill>
                <a:latin typeface="Arial" panose="020B0604020202020204" pitchFamily="34" charset="0"/>
                <a:cs typeface="Arial" panose="020B0604020202020204" pitchFamily="34" charset="0"/>
              </a:rPr>
              <a:t>elisa.capuzzo@cefas.co.uk</a:t>
            </a:r>
          </a:p>
          <a:p>
            <a:pPr algn="ctr"/>
            <a:endParaRPr lang="en-GB" dirty="0">
              <a:solidFill>
                <a:schemeClr val="bg1"/>
              </a:solidFill>
              <a:latin typeface="Arial" panose="020B0604020202020204" pitchFamily="34" charset="0"/>
              <a:cs typeface="Arial" panose="020B0604020202020204" pitchFamily="34" charset="0"/>
            </a:endParaRPr>
          </a:p>
          <a:p>
            <a:pPr algn="ctr"/>
            <a:r>
              <a:rPr lang="en-GB" dirty="0">
                <a:solidFill>
                  <a:schemeClr val="bg1"/>
                </a:solidFill>
                <a:latin typeface="Arial" panose="020B0604020202020204" pitchFamily="34" charset="0"/>
                <a:cs typeface="Arial" panose="020B0604020202020204" pitchFamily="34" charset="0"/>
              </a:rPr>
              <a:t>@dictioca</a:t>
            </a:r>
          </a:p>
        </p:txBody>
      </p:sp>
    </p:spTree>
    <p:extLst>
      <p:ext uri="{BB962C8B-B14F-4D97-AF65-F5344CB8AC3E}">
        <p14:creationId xmlns:p14="http://schemas.microsoft.com/office/powerpoint/2010/main" val="274894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3877A1-5659-4CCF-8096-9F6DFF0D58F2}"/>
              </a:ext>
            </a:extLst>
          </p:cNvPr>
          <p:cNvSpPr txBox="1">
            <a:spLocks/>
          </p:cNvSpPr>
          <p:nvPr/>
        </p:nvSpPr>
        <p:spPr>
          <a:xfrm>
            <a:off x="118958" y="-106724"/>
            <a:ext cx="11954083" cy="1245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83B4C0"/>
                </a:solidFill>
                <a:latin typeface="Open Sans ExtraBold" panose="020B0906030804020204" pitchFamily="34" charset="0"/>
                <a:ea typeface="Open Sans ExtraBold" panose="020B0906030804020204" pitchFamily="34" charset="0"/>
                <a:cs typeface="Open Sans ExtraBold" panose="020B0906030804020204" pitchFamily="34" charset="0"/>
              </a:rPr>
              <a:t>Mapping tools for coastal management &amp; contingency planning</a:t>
            </a:r>
          </a:p>
          <a:p>
            <a:endParaRPr lang="en-GB" sz="2800" dirty="0"/>
          </a:p>
        </p:txBody>
      </p:sp>
      <p:sp>
        <p:nvSpPr>
          <p:cNvPr id="60" name="Content Placeholder 2">
            <a:extLst>
              <a:ext uri="{FF2B5EF4-FFF2-40B4-BE49-F238E27FC236}">
                <a16:creationId xmlns:a16="http://schemas.microsoft.com/office/drawing/2014/main" id="{9D774F70-7627-4193-BD81-5C40E4BE5890}"/>
              </a:ext>
            </a:extLst>
          </p:cNvPr>
          <p:cNvSpPr>
            <a:spLocks noGrp="1"/>
          </p:cNvSpPr>
          <p:nvPr>
            <p:ph idx="1"/>
          </p:nvPr>
        </p:nvSpPr>
        <p:spPr>
          <a:xfrm>
            <a:off x="368963" y="768217"/>
            <a:ext cx="5120782" cy="818533"/>
          </a:xfrm>
        </p:spPr>
        <p:txBody>
          <a:bodyPr>
            <a:noAutofit/>
          </a:bodyPr>
          <a:lstStyle/>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Identify suitable areas for seaweed, shellfish and/or finfish &amp; utilised to guide spatial planning. </a:t>
            </a:r>
          </a:p>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Applied at local and national scale, as well as internationally (e.g. Dorset, below, and Philippines, right).</a:t>
            </a:r>
          </a:p>
        </p:txBody>
      </p:sp>
      <p:pic>
        <p:nvPicPr>
          <p:cNvPr id="62" name="Picture 61">
            <a:extLst>
              <a:ext uri="{FF2B5EF4-FFF2-40B4-BE49-F238E27FC236}">
                <a16:creationId xmlns:a16="http://schemas.microsoft.com/office/drawing/2014/main" id="{F45943D4-62F6-4C70-B88C-0EE0431043C5}"/>
              </a:ext>
            </a:extLst>
          </p:cNvPr>
          <p:cNvPicPr>
            <a:picLocks noChangeAspect="1"/>
          </p:cNvPicPr>
          <p:nvPr/>
        </p:nvPicPr>
        <p:blipFill rotWithShape="1">
          <a:blip r:embed="rId3"/>
          <a:srcRect l="56339" t="12239" r="15714" b="20660"/>
          <a:stretch/>
        </p:blipFill>
        <p:spPr>
          <a:xfrm>
            <a:off x="445163" y="1925304"/>
            <a:ext cx="5044582" cy="3980868"/>
          </a:xfrm>
          <a:prstGeom prst="rect">
            <a:avLst/>
          </a:prstGeom>
          <a:ln>
            <a:noFill/>
          </a:ln>
          <a:effectLst>
            <a:outerShdw blurRad="292100" dist="139700" dir="2700000" algn="tl" rotWithShape="0">
              <a:srgbClr val="333333">
                <a:alpha val="65000"/>
              </a:srgbClr>
            </a:outerShdw>
          </a:effectLst>
        </p:spPr>
      </p:pic>
      <p:sp>
        <p:nvSpPr>
          <p:cNvPr id="66" name="TextBox 65">
            <a:extLst>
              <a:ext uri="{FF2B5EF4-FFF2-40B4-BE49-F238E27FC236}">
                <a16:creationId xmlns:a16="http://schemas.microsoft.com/office/drawing/2014/main" id="{80C858BA-7FA5-4CDC-93DE-5A91015C9B1B}"/>
              </a:ext>
            </a:extLst>
          </p:cNvPr>
          <p:cNvSpPr txBox="1"/>
          <p:nvPr/>
        </p:nvSpPr>
        <p:spPr>
          <a:xfrm>
            <a:off x="445163" y="5906172"/>
            <a:ext cx="6096000" cy="338554"/>
          </a:xfrm>
          <a:prstGeom prst="rect">
            <a:avLst/>
          </a:prstGeom>
          <a:noFill/>
        </p:spPr>
        <p:txBody>
          <a:bodyPr wrap="square">
            <a:spAutoFit/>
          </a:bodyPr>
          <a:lstStyle/>
          <a:p>
            <a:r>
              <a:rPr lang="en-GB" sz="1600" dirty="0">
                <a:latin typeface="Arial" panose="020B0604020202020204" pitchFamily="34" charset="0"/>
                <a:cs typeface="Arial" panose="020B0604020202020204" pitchFamily="34" charset="0"/>
              </a:rPr>
              <a:t>https://www.dorsetaquaculture.co.uk/map/</a:t>
            </a:r>
          </a:p>
        </p:txBody>
      </p:sp>
      <p:pic>
        <p:nvPicPr>
          <p:cNvPr id="15" name="Picture 14">
            <a:extLst>
              <a:ext uri="{FF2B5EF4-FFF2-40B4-BE49-F238E27FC236}">
                <a16:creationId xmlns:a16="http://schemas.microsoft.com/office/drawing/2014/main" id="{8EAFF4E8-52F3-4CD1-905D-FA88C5DC2531}"/>
              </a:ext>
            </a:extLst>
          </p:cNvPr>
          <p:cNvPicPr/>
          <p:nvPr/>
        </p:nvPicPr>
        <p:blipFill rotWithShape="1">
          <a:blip r:embed="rId4" cstate="print">
            <a:extLst>
              <a:ext uri="{28A0092B-C50C-407E-A947-70E740481C1C}">
                <a14:useLocalDpi xmlns:a14="http://schemas.microsoft.com/office/drawing/2010/main" val="0"/>
              </a:ext>
            </a:extLst>
          </a:blip>
          <a:srcRect t="3410" b="48555"/>
          <a:stretch/>
        </p:blipFill>
        <p:spPr bwMode="auto">
          <a:xfrm>
            <a:off x="6432719" y="2152430"/>
            <a:ext cx="5640322" cy="3526616"/>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5C0315F3-3F95-420F-981F-2ED54A778C90}"/>
              </a:ext>
            </a:extLst>
          </p:cNvPr>
          <p:cNvPicPr>
            <a:picLocks noChangeAspect="1"/>
          </p:cNvPicPr>
          <p:nvPr/>
        </p:nvPicPr>
        <p:blipFill>
          <a:blip r:embed="rId5"/>
          <a:stretch>
            <a:fillRect/>
          </a:stretch>
        </p:blipFill>
        <p:spPr>
          <a:xfrm>
            <a:off x="6736169" y="5785198"/>
            <a:ext cx="1361391" cy="905944"/>
          </a:xfrm>
          <a:prstGeom prst="rect">
            <a:avLst/>
          </a:prstGeom>
        </p:spPr>
      </p:pic>
      <p:pic>
        <p:nvPicPr>
          <p:cNvPr id="18" name="Picture 17">
            <a:extLst>
              <a:ext uri="{FF2B5EF4-FFF2-40B4-BE49-F238E27FC236}">
                <a16:creationId xmlns:a16="http://schemas.microsoft.com/office/drawing/2014/main" id="{2A9836BA-C921-4ACE-B60D-71E10E2EBD7A}"/>
              </a:ext>
            </a:extLst>
          </p:cNvPr>
          <p:cNvPicPr/>
          <p:nvPr/>
        </p:nvPicPr>
        <p:blipFill rotWithShape="1">
          <a:blip r:embed="rId6">
            <a:extLst>
              <a:ext uri="{28A0092B-C50C-407E-A947-70E740481C1C}">
                <a14:useLocalDpi xmlns:a14="http://schemas.microsoft.com/office/drawing/2010/main" val="0"/>
              </a:ext>
            </a:extLst>
          </a:blip>
          <a:srcRect t="21874" b="24228"/>
          <a:stretch/>
        </p:blipFill>
        <p:spPr>
          <a:xfrm>
            <a:off x="8116414" y="5848088"/>
            <a:ext cx="2068470" cy="793276"/>
          </a:xfrm>
          <a:prstGeom prst="rect">
            <a:avLst/>
          </a:prstGeom>
        </p:spPr>
      </p:pic>
      <p:pic>
        <p:nvPicPr>
          <p:cNvPr id="19" name="Picture 18">
            <a:extLst>
              <a:ext uri="{FF2B5EF4-FFF2-40B4-BE49-F238E27FC236}">
                <a16:creationId xmlns:a16="http://schemas.microsoft.com/office/drawing/2014/main" id="{18C4843D-4520-4F39-9D35-B12ECD912588}"/>
              </a:ext>
            </a:extLst>
          </p:cNvPr>
          <p:cNvPicPr/>
          <p:nvPr/>
        </p:nvPicPr>
        <p:blipFill>
          <a:blip r:embed="rId7">
            <a:extLst>
              <a:ext uri="{28A0092B-C50C-407E-A947-70E740481C1C}">
                <a14:useLocalDpi xmlns:a14="http://schemas.microsoft.com/office/drawing/2010/main" val="0"/>
              </a:ext>
            </a:extLst>
          </a:blip>
          <a:stretch>
            <a:fillRect/>
          </a:stretch>
        </p:blipFill>
        <p:spPr>
          <a:xfrm>
            <a:off x="10330185" y="5745569"/>
            <a:ext cx="1575738" cy="484578"/>
          </a:xfrm>
          <a:prstGeom prst="rect">
            <a:avLst/>
          </a:prstGeom>
        </p:spPr>
      </p:pic>
      <p:pic>
        <p:nvPicPr>
          <p:cNvPr id="20" name="Picture 19">
            <a:extLst>
              <a:ext uri="{FF2B5EF4-FFF2-40B4-BE49-F238E27FC236}">
                <a16:creationId xmlns:a16="http://schemas.microsoft.com/office/drawing/2014/main" id="{C36B0AFB-7F33-4A9E-B740-F51DC84CCDCB}"/>
              </a:ext>
            </a:extLst>
          </p:cNvPr>
          <p:cNvPicPr>
            <a:picLocks noChangeAspect="1"/>
          </p:cNvPicPr>
          <p:nvPr/>
        </p:nvPicPr>
        <p:blipFill rotWithShape="1">
          <a:blip r:embed="rId8"/>
          <a:srcRect t="31143" r="51073"/>
          <a:stretch/>
        </p:blipFill>
        <p:spPr>
          <a:xfrm>
            <a:off x="10489270" y="6244726"/>
            <a:ext cx="1257567" cy="582547"/>
          </a:xfrm>
          <a:prstGeom prst="rect">
            <a:avLst/>
          </a:prstGeom>
        </p:spPr>
      </p:pic>
      <p:sp>
        <p:nvSpPr>
          <p:cNvPr id="21" name="Content Placeholder 2">
            <a:extLst>
              <a:ext uri="{FF2B5EF4-FFF2-40B4-BE49-F238E27FC236}">
                <a16:creationId xmlns:a16="http://schemas.microsoft.com/office/drawing/2014/main" id="{4E8F6EBD-9C35-45A6-A98D-A078F60825F3}"/>
              </a:ext>
            </a:extLst>
          </p:cNvPr>
          <p:cNvSpPr txBox="1">
            <a:spLocks/>
          </p:cNvSpPr>
          <p:nvPr/>
        </p:nvSpPr>
        <p:spPr>
          <a:xfrm>
            <a:off x="6785141" y="774771"/>
            <a:ext cx="5120782" cy="818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GIS toolkit to identify suitable (seaweed) aquaculture production sites which maximize economic returns, while minimising environmental effects.</a:t>
            </a:r>
          </a:p>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The tool kit used environmental and socio-economic data as well as constraints (e.g. other uses of the coast).</a:t>
            </a:r>
          </a:p>
        </p:txBody>
      </p:sp>
    </p:spTree>
    <p:extLst>
      <p:ext uri="{BB962C8B-B14F-4D97-AF65-F5344CB8AC3E}">
        <p14:creationId xmlns:p14="http://schemas.microsoft.com/office/powerpoint/2010/main" val="2712474457"/>
      </p:ext>
    </p:extLst>
  </p:cSld>
  <p:clrMapOvr>
    <a:masterClrMapping/>
  </p:clrMapOvr>
  <mc:AlternateContent xmlns:mc="http://schemas.openxmlformats.org/markup-compatibility/2006" xmlns:p14="http://schemas.microsoft.com/office/powerpoint/2010/main">
    <mc:Choice Requires="p14">
      <p:transition spd="slow" p14:dur="2000" advTm="32477"/>
    </mc:Choice>
    <mc:Fallback xmlns="">
      <p:transition spd="slow" advTm="3247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36395C8-4C5E-4228-AEFA-DF8ED4EAF378}"/>
              </a:ext>
            </a:extLst>
          </p:cNvPr>
          <p:cNvSpPr txBox="1">
            <a:spLocks/>
          </p:cNvSpPr>
          <p:nvPr/>
        </p:nvSpPr>
        <p:spPr>
          <a:xfrm>
            <a:off x="53940" y="26695"/>
            <a:ext cx="11665650" cy="1245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rgbClr val="83B4C0"/>
                </a:solidFill>
                <a:latin typeface="Open Sans ExtraBold" panose="020B0906030804020204" pitchFamily="34" charset="0"/>
                <a:ea typeface="Open Sans ExtraBold" panose="020B0906030804020204" pitchFamily="34" charset="0"/>
                <a:cs typeface="Open Sans ExtraBold" panose="020B0906030804020204" pitchFamily="34" charset="0"/>
              </a:rPr>
              <a:t>Addressing evidence gaps to inform risk assessment, licensing &amp; aquaculture policy decisions</a:t>
            </a:r>
          </a:p>
          <a:p>
            <a:endParaRPr lang="en-GB" sz="2800" dirty="0"/>
          </a:p>
        </p:txBody>
      </p:sp>
      <p:sp>
        <p:nvSpPr>
          <p:cNvPr id="10" name="TextBox 9">
            <a:extLst>
              <a:ext uri="{FF2B5EF4-FFF2-40B4-BE49-F238E27FC236}">
                <a16:creationId xmlns:a16="http://schemas.microsoft.com/office/drawing/2014/main" id="{DBAB2F8B-6529-47A7-852F-AB5266D889D2}"/>
              </a:ext>
            </a:extLst>
          </p:cNvPr>
          <p:cNvSpPr txBox="1"/>
          <p:nvPr/>
        </p:nvSpPr>
        <p:spPr>
          <a:xfrm>
            <a:off x="719183" y="6020077"/>
            <a:ext cx="6096000" cy="338554"/>
          </a:xfrm>
          <a:prstGeom prst="rect">
            <a:avLst/>
          </a:prstGeom>
          <a:noFill/>
        </p:spPr>
        <p:txBody>
          <a:bodyPr wrap="square">
            <a:spAutoFit/>
          </a:bodyPr>
          <a:lstStyle/>
          <a:p>
            <a:r>
              <a:rPr lang="en-GB" sz="1600" dirty="0">
                <a:latin typeface="Arial" panose="020B0604020202020204" pitchFamily="34" charset="0"/>
                <a:cs typeface="Arial" panose="020B0604020202020204" pitchFamily="34" charset="0"/>
              </a:rPr>
              <a:t>Aldridge et al. 2021, Aquaculture 536, 736400</a:t>
            </a:r>
          </a:p>
        </p:txBody>
      </p:sp>
      <p:sp>
        <p:nvSpPr>
          <p:cNvPr id="11" name="Content Placeholder 2">
            <a:extLst>
              <a:ext uri="{FF2B5EF4-FFF2-40B4-BE49-F238E27FC236}">
                <a16:creationId xmlns:a16="http://schemas.microsoft.com/office/drawing/2014/main" id="{E28843EE-C506-4840-B53C-2DDB913BD933}"/>
              </a:ext>
            </a:extLst>
          </p:cNvPr>
          <p:cNvSpPr>
            <a:spLocks noGrp="1"/>
          </p:cNvSpPr>
          <p:nvPr>
            <p:ph idx="1"/>
          </p:nvPr>
        </p:nvSpPr>
        <p:spPr>
          <a:xfrm>
            <a:off x="573843" y="1354964"/>
            <a:ext cx="5019040" cy="818533"/>
          </a:xfrm>
        </p:spPr>
        <p:txBody>
          <a:bodyPr>
            <a:noAutofit/>
          </a:bodyPr>
          <a:lstStyle/>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Modelling growth of farmed seaweed and environmental effects on phytoplankton and mussel production.</a:t>
            </a:r>
          </a:p>
          <a:p>
            <a:pPr>
              <a:lnSpc>
                <a:spcPct val="100000"/>
              </a:lnSpc>
              <a:spcBef>
                <a:spcPts val="600"/>
              </a:spcBef>
            </a:pPr>
            <a:r>
              <a:rPr lang="en-GB" sz="1400" dirty="0">
                <a:solidFill>
                  <a:srgbClr val="005369"/>
                </a:solidFill>
                <a:latin typeface="Arial" panose="020B0604020202020204" pitchFamily="34" charset="0"/>
                <a:cs typeface="Arial" panose="020B0604020202020204" pitchFamily="34" charset="0"/>
              </a:rPr>
              <a:t>Applicable to farms in different locations; output relevant for industry and regulators.</a:t>
            </a:r>
          </a:p>
        </p:txBody>
      </p:sp>
      <p:pic>
        <p:nvPicPr>
          <p:cNvPr id="17" name="Picture 16">
            <a:extLst>
              <a:ext uri="{FF2B5EF4-FFF2-40B4-BE49-F238E27FC236}">
                <a16:creationId xmlns:a16="http://schemas.microsoft.com/office/drawing/2014/main" id="{2742D1D5-76E2-4D25-8DE4-A7C0CB43CAF2}"/>
              </a:ext>
            </a:extLst>
          </p:cNvPr>
          <p:cNvPicPr>
            <a:picLocks noChangeAspect="1"/>
          </p:cNvPicPr>
          <p:nvPr/>
        </p:nvPicPr>
        <p:blipFill rotWithShape="1">
          <a:blip r:embed="rId3"/>
          <a:srcRect l="61833" t="55958" r="19167" b="9483"/>
          <a:stretch/>
        </p:blipFill>
        <p:spPr>
          <a:xfrm>
            <a:off x="320543" y="2443197"/>
            <a:ext cx="5525640" cy="3303226"/>
          </a:xfrm>
          <a:prstGeom prst="rect">
            <a:avLst/>
          </a:prstGeom>
        </p:spPr>
      </p:pic>
      <p:pic>
        <p:nvPicPr>
          <p:cNvPr id="18" name="Picture 17" descr="A picture containing cake, piece, chocolate, slice&#10;&#10;Description automatically generated">
            <a:extLst>
              <a:ext uri="{FF2B5EF4-FFF2-40B4-BE49-F238E27FC236}">
                <a16:creationId xmlns:a16="http://schemas.microsoft.com/office/drawing/2014/main" id="{08AB1D32-0DDA-4B50-8FB8-55496CAA0426}"/>
              </a:ext>
            </a:extLst>
          </p:cNvPr>
          <p:cNvPicPr>
            <a:picLocks noChangeAspect="1"/>
          </p:cNvPicPr>
          <p:nvPr/>
        </p:nvPicPr>
        <p:blipFill rotWithShape="1">
          <a:blip r:embed="rId4">
            <a:extLst>
              <a:ext uri="{28A0092B-C50C-407E-A947-70E740481C1C}">
                <a14:useLocalDpi xmlns:a14="http://schemas.microsoft.com/office/drawing/2010/main" val="0"/>
              </a:ext>
            </a:extLst>
          </a:blip>
          <a:srcRect l="15671" t="1116" r="10262" b="948"/>
          <a:stretch/>
        </p:blipFill>
        <p:spPr>
          <a:xfrm rot="16200000">
            <a:off x="6975474" y="1377393"/>
            <a:ext cx="4935020" cy="4350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6406212"/>
      </p:ext>
    </p:extLst>
  </p:cSld>
  <p:clrMapOvr>
    <a:masterClrMapping/>
  </p:clrMapOvr>
  <mc:AlternateContent xmlns:mc="http://schemas.openxmlformats.org/markup-compatibility/2006" xmlns:p14="http://schemas.microsoft.com/office/powerpoint/2010/main">
    <mc:Choice Requires="p14">
      <p:transition spd="slow" p14:dur="2000" advTm="32477"/>
    </mc:Choice>
    <mc:Fallback xmlns="">
      <p:transition spd="slow" advTm="32477"/>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3326</TotalTime>
  <Words>773</Words>
  <Application>Microsoft Office PowerPoint</Application>
  <PresentationFormat>Widescreen</PresentationFormat>
  <Paragraphs>134</Paragraphs>
  <Slides>11</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vt:lpstr>
      <vt:lpstr>Calibri Light</vt:lpstr>
      <vt:lpstr>Open Sans</vt:lpstr>
      <vt:lpstr>Open Sans ExtraBold</vt:lpstr>
      <vt:lpstr>1_Office Theme</vt:lpstr>
      <vt:lpstr>Office Theme</vt:lpstr>
      <vt:lpstr>The seaweed industry in the UK  &amp;  Cefas role </vt:lpstr>
      <vt:lpstr>Seaweed industry in the UK</vt:lpstr>
      <vt:lpstr>Uses of seaweed (1/2)</vt:lpstr>
      <vt:lpstr>Uses of seaweed (2/2)</vt:lpstr>
      <vt:lpstr>Global seaweed production</vt:lpstr>
      <vt:lpstr>A developing industry in the UK – current status</vt:lpstr>
      <vt:lpstr>How Cefas supports sustainable aquaculture</vt:lpstr>
      <vt:lpstr>PowerPoint Presentation</vt:lpstr>
      <vt:lpstr>PowerPoint Presentation</vt:lpstr>
      <vt:lpstr>PowerPoint Presentation</vt:lpstr>
      <vt:lpstr>Thanks for your attention  elisa.capuzzo@cefas.co.uk  @dictioca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 Capuzzo (Cefas)</dc:creator>
  <cp:lastModifiedBy>Elisa Capuzzo (Cefas)</cp:lastModifiedBy>
  <cp:revision>49</cp:revision>
  <dcterms:created xsi:type="dcterms:W3CDTF">2017-04-05T11:00:46Z</dcterms:created>
  <dcterms:modified xsi:type="dcterms:W3CDTF">2022-07-05T10:40:02Z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c2ddd0-afbf-49e4-8b02-da81def1ba6b_Enabled">
    <vt:lpwstr>True</vt:lpwstr>
  </property>
  <property fmtid="{D5CDD505-2E9C-101B-9397-08002B2CF9AE}" pid="3" name="MSIP_Label_a0c2ddd0-afbf-49e4-8b02-da81def1ba6b_SiteId">
    <vt:lpwstr>eeea3199-afa0-41eb-bbf2-f6e42c3da7cf</vt:lpwstr>
  </property>
  <property fmtid="{D5CDD505-2E9C-101B-9397-08002B2CF9AE}" pid="4" name="MSIP_Label_a0c2ddd0-afbf-49e4-8b02-da81def1ba6b_Owner">
    <vt:lpwstr>elisa.capuzzo@cefas.co.uk</vt:lpwstr>
  </property>
  <property fmtid="{D5CDD505-2E9C-101B-9397-08002B2CF9AE}" pid="5" name="MSIP_Label_a0c2ddd0-afbf-49e4-8b02-da81def1ba6b_SetDate">
    <vt:lpwstr>2020-09-29T21:45:24.4515559Z</vt:lpwstr>
  </property>
  <property fmtid="{D5CDD505-2E9C-101B-9397-08002B2CF9AE}" pid="6" name="MSIP_Label_a0c2ddd0-afbf-49e4-8b02-da81def1ba6b_Name">
    <vt:lpwstr>Official</vt:lpwstr>
  </property>
  <property fmtid="{D5CDD505-2E9C-101B-9397-08002B2CF9AE}" pid="7" name="MSIP_Label_a0c2ddd0-afbf-49e4-8b02-da81def1ba6b_Application">
    <vt:lpwstr>Microsoft Azure Information Protection</vt:lpwstr>
  </property>
  <property fmtid="{D5CDD505-2E9C-101B-9397-08002B2CF9AE}" pid="8" name="MSIP_Label_a0c2ddd0-afbf-49e4-8b02-da81def1ba6b_ActionId">
    <vt:lpwstr>6db5a2d5-e193-4ef3-99ae-e40318cbd70e</vt:lpwstr>
  </property>
  <property fmtid="{D5CDD505-2E9C-101B-9397-08002B2CF9AE}" pid="9" name="MSIP_Label_a0c2ddd0-afbf-49e4-8b02-da81def1ba6b_Extended_MSFT_Method">
    <vt:lpwstr>Automatic</vt:lpwstr>
  </property>
  <property fmtid="{D5CDD505-2E9C-101B-9397-08002B2CF9AE}" pid="10" name="Sensitivity">
    <vt:lpwstr>Official</vt:lpwstr>
  </property>
</Properties>
</file>